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roxima Nova"/>
      <p:regular r:id="rId12"/>
      <p:bold r:id="rId13"/>
      <p:italic r:id="rId14"/>
      <p:boldItalic r:id="rId15"/>
    </p:embeddedFont>
    <p:embeddedFont>
      <p:font typeface="Poppins Black"/>
      <p:bold r:id="rId16"/>
      <p:boldItalic r:id="rId17"/>
    </p:embeddedFont>
    <p:embeddedFont>
      <p:font typeface="Work Sans"/>
      <p:regular r:id="rId18"/>
      <p:bold r:id="rId19"/>
      <p:italic r:id="rId20"/>
      <p:boldItalic r:id="rId21"/>
    </p:embeddedFont>
    <p:embeddedFont>
      <p:font typeface="PT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WorkSans-italic.fntdata"/><Relationship Id="rId22" Type="http://schemas.openxmlformats.org/officeDocument/2006/relationships/font" Target="fonts/PTSans-regular.fntdata"/><Relationship Id="rId21" Type="http://schemas.openxmlformats.org/officeDocument/2006/relationships/font" Target="fonts/WorkSans-boldItalic.fntdata"/><Relationship Id="rId24" Type="http://schemas.openxmlformats.org/officeDocument/2006/relationships/font" Target="fonts/PTSans-italic.fntdata"/><Relationship Id="rId23" Type="http://schemas.openxmlformats.org/officeDocument/2006/relationships/font" Target="fonts/PT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PT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17" Type="http://schemas.openxmlformats.org/officeDocument/2006/relationships/font" Target="fonts/PoppinsBlack-boldItalic.fntdata"/><Relationship Id="rId16" Type="http://schemas.openxmlformats.org/officeDocument/2006/relationships/font" Target="fonts/PoppinsBlack-bold.fntdata"/><Relationship Id="rId19" Type="http://schemas.openxmlformats.org/officeDocument/2006/relationships/font" Target="fonts/WorkSans-bold.fntdata"/><Relationship Id="rId18" Type="http://schemas.openxmlformats.org/officeDocument/2006/relationships/font" Target="fonts/Work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0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gcec4d270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2" name="Google Shape;2242;gcec4d270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7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g99f2f57a71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9" name="Google Shape;2269;g99f2f57a71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gcfd88e74cf_0_99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3" name="Google Shape;2293;gcfd88e74cf_0_99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7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106be6374e3_3_10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106be6374e3_3_10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3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g106be6374e3_3_8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5" name="Google Shape;2345;g106be6374e3_3_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5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gcfd88e74cf_0_15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7" name="Google Shape;2377;gcfd88e74cf_0_15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78852" y="2346969"/>
            <a:ext cx="4752000" cy="156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93625" y="3873100"/>
            <a:ext cx="4552200" cy="47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8727300" y="340510"/>
            <a:ext cx="202500" cy="4462470"/>
            <a:chOff x="214325" y="317672"/>
            <a:chExt cx="202500" cy="4462470"/>
          </a:xfrm>
        </p:grpSpPr>
        <p:sp>
          <p:nvSpPr>
            <p:cNvPr id="12" name="Google Shape;12;p2"/>
            <p:cNvSpPr/>
            <p:nvPr/>
          </p:nvSpPr>
          <p:spPr>
            <a:xfrm>
              <a:off x="214325" y="2309827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14325" y="2585715"/>
              <a:ext cx="1191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4325" y="2759031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4325" y="3525485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4325" y="4054106"/>
              <a:ext cx="2025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4325" y="4741142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4325" y="317672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14325" y="846294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14325" y="153333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1"/>
          <p:cNvSpPr txBox="1"/>
          <p:nvPr>
            <p:ph hasCustomPrompt="1" type="title"/>
          </p:nvPr>
        </p:nvSpPr>
        <p:spPr>
          <a:xfrm>
            <a:off x="796188" y="1172900"/>
            <a:ext cx="4407000" cy="210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41" name="Google Shape;641;p11"/>
          <p:cNvSpPr txBox="1"/>
          <p:nvPr>
            <p:ph idx="1" type="subTitle"/>
          </p:nvPr>
        </p:nvSpPr>
        <p:spPr>
          <a:xfrm>
            <a:off x="796188" y="3197075"/>
            <a:ext cx="4407000" cy="432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642" name="Google Shape;642;p11"/>
          <p:cNvGrpSpPr/>
          <p:nvPr/>
        </p:nvGrpSpPr>
        <p:grpSpPr>
          <a:xfrm>
            <a:off x="7716680" y="4395492"/>
            <a:ext cx="1834255" cy="1834975"/>
            <a:chOff x="3684525" y="1008100"/>
            <a:chExt cx="3697350" cy="3698800"/>
          </a:xfrm>
        </p:grpSpPr>
        <p:sp>
          <p:nvSpPr>
            <p:cNvPr id="643" name="Google Shape;643;p11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1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1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1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" name="Google Shape;709;p11"/>
          <p:cNvGrpSpPr/>
          <p:nvPr/>
        </p:nvGrpSpPr>
        <p:grpSpPr>
          <a:xfrm>
            <a:off x="371382" y="4742470"/>
            <a:ext cx="8401240" cy="202500"/>
            <a:chOff x="480920" y="4742470"/>
            <a:chExt cx="8401240" cy="202500"/>
          </a:xfrm>
        </p:grpSpPr>
        <p:grpSp>
          <p:nvGrpSpPr>
            <p:cNvPr id="710" name="Google Shape;710;p11"/>
            <p:cNvGrpSpPr/>
            <p:nvPr/>
          </p:nvGrpSpPr>
          <p:grpSpPr>
            <a:xfrm rot="-5400000">
              <a:off x="6549675" y="2612485"/>
              <a:ext cx="202500" cy="4462470"/>
              <a:chOff x="214325" y="317672"/>
              <a:chExt cx="202500" cy="4462470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214325" y="2309827"/>
                <a:ext cx="2025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11"/>
              <p:cNvSpPr/>
              <p:nvPr/>
            </p:nvSpPr>
            <p:spPr>
              <a:xfrm>
                <a:off x="214325" y="2585715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11"/>
              <p:cNvSpPr/>
              <p:nvPr/>
            </p:nvSpPr>
            <p:spPr>
              <a:xfrm>
                <a:off x="214325" y="2759031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11"/>
              <p:cNvSpPr/>
              <p:nvPr/>
            </p:nvSpPr>
            <p:spPr>
              <a:xfrm>
                <a:off x="214325" y="3525485"/>
                <a:ext cx="1191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11"/>
              <p:cNvSpPr/>
              <p:nvPr/>
            </p:nvSpPr>
            <p:spPr>
              <a:xfrm>
                <a:off x="214325" y="4741142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11"/>
              <p:cNvSpPr/>
              <p:nvPr/>
            </p:nvSpPr>
            <p:spPr>
              <a:xfrm>
                <a:off x="214325" y="317672"/>
                <a:ext cx="1191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11"/>
              <p:cNvSpPr/>
              <p:nvPr/>
            </p:nvSpPr>
            <p:spPr>
              <a:xfrm>
                <a:off x="214325" y="846294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11"/>
              <p:cNvSpPr/>
              <p:nvPr/>
            </p:nvSpPr>
            <p:spPr>
              <a:xfrm>
                <a:off x="214325" y="1533330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19" name="Google Shape;719;p11"/>
            <p:cNvSpPr/>
            <p:nvPr/>
          </p:nvSpPr>
          <p:spPr>
            <a:xfrm rot="-5400000">
              <a:off x="399170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1"/>
            <p:cNvSpPr/>
            <p:nvPr/>
          </p:nvSpPr>
          <p:spPr>
            <a:xfrm rot="-5400000">
              <a:off x="716758" y="4865920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1"/>
            <p:cNvSpPr/>
            <p:nvPr/>
          </p:nvSpPr>
          <p:spPr>
            <a:xfrm rot="-5400000">
              <a:off x="848374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1"/>
            <p:cNvSpPr/>
            <p:nvPr/>
          </p:nvSpPr>
          <p:spPr>
            <a:xfrm rot="-5400000">
              <a:off x="1656527" y="4865920"/>
              <a:ext cx="1191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1"/>
            <p:cNvSpPr/>
            <p:nvPr/>
          </p:nvSpPr>
          <p:spPr>
            <a:xfrm rot="-5400000">
              <a:off x="2143449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1"/>
            <p:cNvSpPr/>
            <p:nvPr/>
          </p:nvSpPr>
          <p:spPr>
            <a:xfrm rot="-5400000">
              <a:off x="2830485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11"/>
          <p:cNvGrpSpPr/>
          <p:nvPr/>
        </p:nvGrpSpPr>
        <p:grpSpPr>
          <a:xfrm>
            <a:off x="720008" y="572701"/>
            <a:ext cx="599510" cy="352226"/>
            <a:chOff x="-1861775" y="1644025"/>
            <a:chExt cx="1612018" cy="947100"/>
          </a:xfrm>
        </p:grpSpPr>
        <p:sp>
          <p:nvSpPr>
            <p:cNvPr id="726" name="Google Shape;726;p11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1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3"/>
          <p:cNvSpPr txBox="1"/>
          <p:nvPr>
            <p:ph type="title"/>
          </p:nvPr>
        </p:nvSpPr>
        <p:spPr>
          <a:xfrm>
            <a:off x="2003326" y="1518575"/>
            <a:ext cx="2479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39" name="Google Shape;739;p13"/>
          <p:cNvSpPr txBox="1"/>
          <p:nvPr>
            <p:ph idx="1" type="subTitle"/>
          </p:nvPr>
        </p:nvSpPr>
        <p:spPr>
          <a:xfrm>
            <a:off x="2003326" y="1991406"/>
            <a:ext cx="24795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40" name="Google Shape;740;p13"/>
          <p:cNvSpPr txBox="1"/>
          <p:nvPr>
            <p:ph idx="2" type="title"/>
          </p:nvPr>
        </p:nvSpPr>
        <p:spPr>
          <a:xfrm>
            <a:off x="5944499" y="1518575"/>
            <a:ext cx="2479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1" name="Google Shape;741;p13"/>
          <p:cNvSpPr txBox="1"/>
          <p:nvPr>
            <p:ph idx="3" type="subTitle"/>
          </p:nvPr>
        </p:nvSpPr>
        <p:spPr>
          <a:xfrm>
            <a:off x="5944501" y="1991406"/>
            <a:ext cx="24795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42" name="Google Shape;742;p13"/>
          <p:cNvSpPr txBox="1"/>
          <p:nvPr>
            <p:ph idx="4" type="title"/>
          </p:nvPr>
        </p:nvSpPr>
        <p:spPr>
          <a:xfrm>
            <a:off x="2003326" y="2998073"/>
            <a:ext cx="2479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3" name="Google Shape;743;p13"/>
          <p:cNvSpPr txBox="1"/>
          <p:nvPr>
            <p:ph idx="5" type="subTitle"/>
          </p:nvPr>
        </p:nvSpPr>
        <p:spPr>
          <a:xfrm>
            <a:off x="2003326" y="3470916"/>
            <a:ext cx="24795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44" name="Google Shape;744;p13"/>
          <p:cNvSpPr txBox="1"/>
          <p:nvPr>
            <p:ph idx="6" type="title"/>
          </p:nvPr>
        </p:nvSpPr>
        <p:spPr>
          <a:xfrm>
            <a:off x="5944499" y="2998073"/>
            <a:ext cx="2479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5" name="Google Shape;745;p13"/>
          <p:cNvSpPr txBox="1"/>
          <p:nvPr>
            <p:ph idx="7" type="subTitle"/>
          </p:nvPr>
        </p:nvSpPr>
        <p:spPr>
          <a:xfrm>
            <a:off x="5944501" y="3470916"/>
            <a:ext cx="24795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46" name="Google Shape;746;p13"/>
          <p:cNvSpPr txBox="1"/>
          <p:nvPr>
            <p:ph hasCustomPrompt="1" idx="8" type="title"/>
          </p:nvPr>
        </p:nvSpPr>
        <p:spPr>
          <a:xfrm>
            <a:off x="807825" y="1521275"/>
            <a:ext cx="1048200" cy="10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7" name="Google Shape;747;p13"/>
          <p:cNvSpPr txBox="1"/>
          <p:nvPr>
            <p:ph hasCustomPrompt="1" idx="9" type="title"/>
          </p:nvPr>
        </p:nvSpPr>
        <p:spPr>
          <a:xfrm>
            <a:off x="807825" y="3000775"/>
            <a:ext cx="1048200" cy="10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8" name="Google Shape;748;p13"/>
          <p:cNvSpPr txBox="1"/>
          <p:nvPr>
            <p:ph hasCustomPrompt="1" idx="13" type="title"/>
          </p:nvPr>
        </p:nvSpPr>
        <p:spPr>
          <a:xfrm>
            <a:off x="4745825" y="1521275"/>
            <a:ext cx="1048200" cy="10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9" name="Google Shape;749;p13"/>
          <p:cNvSpPr txBox="1"/>
          <p:nvPr>
            <p:ph hasCustomPrompt="1" idx="14" type="title"/>
          </p:nvPr>
        </p:nvSpPr>
        <p:spPr>
          <a:xfrm>
            <a:off x="4745825" y="3000775"/>
            <a:ext cx="1048200" cy="10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0" name="Google Shape;750;p13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751" name="Google Shape;751;p13"/>
          <p:cNvGrpSpPr/>
          <p:nvPr/>
        </p:nvGrpSpPr>
        <p:grpSpPr>
          <a:xfrm>
            <a:off x="8015064" y="555265"/>
            <a:ext cx="599510" cy="352226"/>
            <a:chOff x="-1861775" y="1644025"/>
            <a:chExt cx="1612018" cy="947100"/>
          </a:xfrm>
        </p:grpSpPr>
        <p:sp>
          <p:nvSpPr>
            <p:cNvPr id="752" name="Google Shape;752;p13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13"/>
          <p:cNvGrpSpPr/>
          <p:nvPr/>
        </p:nvGrpSpPr>
        <p:grpSpPr>
          <a:xfrm>
            <a:off x="-771470" y="-797758"/>
            <a:ext cx="1834255" cy="1834975"/>
            <a:chOff x="3684525" y="1008100"/>
            <a:chExt cx="3697350" cy="3698800"/>
          </a:xfrm>
        </p:grpSpPr>
        <p:sp>
          <p:nvSpPr>
            <p:cNvPr id="763" name="Google Shape;763;p13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3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3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3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3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3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13"/>
          <p:cNvGrpSpPr/>
          <p:nvPr/>
        </p:nvGrpSpPr>
        <p:grpSpPr>
          <a:xfrm>
            <a:off x="371382" y="4742470"/>
            <a:ext cx="8401240" cy="202500"/>
            <a:chOff x="480920" y="4742470"/>
            <a:chExt cx="8401240" cy="202500"/>
          </a:xfrm>
        </p:grpSpPr>
        <p:grpSp>
          <p:nvGrpSpPr>
            <p:cNvPr id="830" name="Google Shape;830;p13"/>
            <p:cNvGrpSpPr/>
            <p:nvPr/>
          </p:nvGrpSpPr>
          <p:grpSpPr>
            <a:xfrm rot="-5400000">
              <a:off x="6549675" y="2612485"/>
              <a:ext cx="202500" cy="4462470"/>
              <a:chOff x="214325" y="317672"/>
              <a:chExt cx="202500" cy="4462470"/>
            </a:xfrm>
          </p:grpSpPr>
          <p:sp>
            <p:nvSpPr>
              <p:cNvPr id="831" name="Google Shape;831;p13"/>
              <p:cNvSpPr/>
              <p:nvPr/>
            </p:nvSpPr>
            <p:spPr>
              <a:xfrm>
                <a:off x="214325" y="2309827"/>
                <a:ext cx="2025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13"/>
              <p:cNvSpPr/>
              <p:nvPr/>
            </p:nvSpPr>
            <p:spPr>
              <a:xfrm>
                <a:off x="214325" y="2585715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13"/>
              <p:cNvSpPr/>
              <p:nvPr/>
            </p:nvSpPr>
            <p:spPr>
              <a:xfrm>
                <a:off x="214325" y="2759031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13"/>
              <p:cNvSpPr/>
              <p:nvPr/>
            </p:nvSpPr>
            <p:spPr>
              <a:xfrm>
                <a:off x="214325" y="3525485"/>
                <a:ext cx="1191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13"/>
              <p:cNvSpPr/>
              <p:nvPr/>
            </p:nvSpPr>
            <p:spPr>
              <a:xfrm>
                <a:off x="214325" y="4054106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13"/>
              <p:cNvSpPr/>
              <p:nvPr/>
            </p:nvSpPr>
            <p:spPr>
              <a:xfrm>
                <a:off x="214325" y="4741142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13"/>
              <p:cNvSpPr/>
              <p:nvPr/>
            </p:nvSpPr>
            <p:spPr>
              <a:xfrm>
                <a:off x="214325" y="317672"/>
                <a:ext cx="1191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13"/>
              <p:cNvSpPr/>
              <p:nvPr/>
            </p:nvSpPr>
            <p:spPr>
              <a:xfrm>
                <a:off x="214325" y="846294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13"/>
              <p:cNvSpPr/>
              <p:nvPr/>
            </p:nvSpPr>
            <p:spPr>
              <a:xfrm>
                <a:off x="214325" y="1533330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40" name="Google Shape;840;p13"/>
            <p:cNvSpPr/>
            <p:nvPr/>
          </p:nvSpPr>
          <p:spPr>
            <a:xfrm rot="-5400000">
              <a:off x="399170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 rot="-5400000">
              <a:off x="716758" y="4865920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 rot="-5400000">
              <a:off x="848374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 rot="-5400000">
              <a:off x="1656527" y="4865920"/>
              <a:ext cx="1191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 rot="-5400000">
              <a:off x="2143449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 rot="-5400000">
              <a:off x="2830485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4"/>
          <p:cNvSpPr txBox="1"/>
          <p:nvPr>
            <p:ph type="title"/>
          </p:nvPr>
        </p:nvSpPr>
        <p:spPr>
          <a:xfrm>
            <a:off x="2391900" y="3411413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48" name="Google Shape;848;p14"/>
          <p:cNvSpPr txBox="1"/>
          <p:nvPr>
            <p:ph idx="1" type="subTitle"/>
          </p:nvPr>
        </p:nvSpPr>
        <p:spPr>
          <a:xfrm>
            <a:off x="1593300" y="1447800"/>
            <a:ext cx="5957400" cy="17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ONE_COLUMN_TEXT_1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5"/>
          <p:cNvSpPr txBox="1"/>
          <p:nvPr>
            <p:ph type="title"/>
          </p:nvPr>
        </p:nvSpPr>
        <p:spPr>
          <a:xfrm>
            <a:off x="1991650" y="1375650"/>
            <a:ext cx="5183700" cy="17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51" name="Google Shape;851;p15"/>
          <p:cNvSpPr txBox="1"/>
          <p:nvPr>
            <p:ph idx="1" type="subTitle"/>
          </p:nvPr>
        </p:nvSpPr>
        <p:spPr>
          <a:xfrm>
            <a:off x="2009650" y="3187900"/>
            <a:ext cx="51477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ONE_COLUMN_TEXT_2"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54" name="Google Shape;854;p16"/>
          <p:cNvSpPr txBox="1"/>
          <p:nvPr>
            <p:ph idx="1" type="body"/>
          </p:nvPr>
        </p:nvSpPr>
        <p:spPr>
          <a:xfrm>
            <a:off x="720000" y="1215600"/>
            <a:ext cx="4486200" cy="3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/>
            </a:lvl9pPr>
          </a:lstStyle>
          <a:p/>
        </p:txBody>
      </p:sp>
      <p:grpSp>
        <p:nvGrpSpPr>
          <p:cNvPr id="855" name="Google Shape;855;p16"/>
          <p:cNvGrpSpPr/>
          <p:nvPr/>
        </p:nvGrpSpPr>
        <p:grpSpPr>
          <a:xfrm>
            <a:off x="420239" y="555253"/>
            <a:ext cx="599510" cy="352226"/>
            <a:chOff x="-1861775" y="1644025"/>
            <a:chExt cx="1612018" cy="947100"/>
          </a:xfrm>
        </p:grpSpPr>
        <p:sp>
          <p:nvSpPr>
            <p:cNvPr id="856" name="Google Shape;856;p16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16"/>
          <p:cNvGrpSpPr/>
          <p:nvPr/>
        </p:nvGrpSpPr>
        <p:grpSpPr>
          <a:xfrm>
            <a:off x="7921630" y="-320646"/>
            <a:ext cx="1834255" cy="1834975"/>
            <a:chOff x="3684525" y="1008100"/>
            <a:chExt cx="3697350" cy="3698800"/>
          </a:xfrm>
        </p:grpSpPr>
        <p:sp>
          <p:nvSpPr>
            <p:cNvPr id="867" name="Google Shape;867;p16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6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6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6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6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6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6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6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6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6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6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6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6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6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6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35" name="Google Shape;935;p17"/>
          <p:cNvSpPr txBox="1"/>
          <p:nvPr>
            <p:ph idx="2" type="title"/>
          </p:nvPr>
        </p:nvSpPr>
        <p:spPr>
          <a:xfrm>
            <a:off x="716250" y="2709350"/>
            <a:ext cx="2444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36" name="Google Shape;936;p17"/>
          <p:cNvSpPr txBox="1"/>
          <p:nvPr>
            <p:ph idx="1" type="subTitle"/>
          </p:nvPr>
        </p:nvSpPr>
        <p:spPr>
          <a:xfrm>
            <a:off x="716250" y="3255925"/>
            <a:ext cx="24447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37" name="Google Shape;937;p17"/>
          <p:cNvSpPr txBox="1"/>
          <p:nvPr>
            <p:ph idx="3" type="title"/>
          </p:nvPr>
        </p:nvSpPr>
        <p:spPr>
          <a:xfrm>
            <a:off x="3349735" y="2709350"/>
            <a:ext cx="2444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38" name="Google Shape;938;p17"/>
          <p:cNvSpPr txBox="1"/>
          <p:nvPr>
            <p:ph idx="4" type="subTitle"/>
          </p:nvPr>
        </p:nvSpPr>
        <p:spPr>
          <a:xfrm>
            <a:off x="3349735" y="3255925"/>
            <a:ext cx="24447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39" name="Google Shape;939;p17"/>
          <p:cNvSpPr txBox="1"/>
          <p:nvPr>
            <p:ph idx="5" type="title"/>
          </p:nvPr>
        </p:nvSpPr>
        <p:spPr>
          <a:xfrm>
            <a:off x="5983227" y="2709350"/>
            <a:ext cx="2444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40" name="Google Shape;940;p17"/>
          <p:cNvSpPr txBox="1"/>
          <p:nvPr>
            <p:ph idx="6" type="subTitle"/>
          </p:nvPr>
        </p:nvSpPr>
        <p:spPr>
          <a:xfrm>
            <a:off x="5983227" y="3255925"/>
            <a:ext cx="24447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41" name="Google Shape;941;p17"/>
          <p:cNvGrpSpPr/>
          <p:nvPr/>
        </p:nvGrpSpPr>
        <p:grpSpPr>
          <a:xfrm>
            <a:off x="-771470" y="-642008"/>
            <a:ext cx="1834255" cy="1834975"/>
            <a:chOff x="3684525" y="1008100"/>
            <a:chExt cx="3697350" cy="3698800"/>
          </a:xfrm>
        </p:grpSpPr>
        <p:sp>
          <p:nvSpPr>
            <p:cNvPr id="942" name="Google Shape;942;p17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7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7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7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7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7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7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7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7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7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7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7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7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7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7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7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7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7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7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7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7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7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7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7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7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7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7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7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7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7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7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7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7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7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7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7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7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7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7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7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7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7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7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7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7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7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7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7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7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7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7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7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7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7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8" name="Google Shape;1008;p17"/>
          <p:cNvGrpSpPr/>
          <p:nvPr/>
        </p:nvGrpSpPr>
        <p:grpSpPr>
          <a:xfrm>
            <a:off x="8015064" y="555265"/>
            <a:ext cx="599510" cy="352226"/>
            <a:chOff x="-1861775" y="1644025"/>
            <a:chExt cx="1612018" cy="947100"/>
          </a:xfrm>
        </p:grpSpPr>
        <p:sp>
          <p:nvSpPr>
            <p:cNvPr id="1009" name="Google Shape;1009;p17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7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7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7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7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7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7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7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7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7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9" name="Google Shape;1019;p17"/>
          <p:cNvGrpSpPr/>
          <p:nvPr/>
        </p:nvGrpSpPr>
        <p:grpSpPr>
          <a:xfrm>
            <a:off x="371382" y="4742470"/>
            <a:ext cx="8401240" cy="202500"/>
            <a:chOff x="480920" y="4742470"/>
            <a:chExt cx="8401240" cy="202500"/>
          </a:xfrm>
        </p:grpSpPr>
        <p:grpSp>
          <p:nvGrpSpPr>
            <p:cNvPr id="1020" name="Google Shape;1020;p17"/>
            <p:cNvGrpSpPr/>
            <p:nvPr/>
          </p:nvGrpSpPr>
          <p:grpSpPr>
            <a:xfrm rot="-5400000">
              <a:off x="6549675" y="2612485"/>
              <a:ext cx="202500" cy="4462470"/>
              <a:chOff x="214325" y="317672"/>
              <a:chExt cx="202500" cy="4462470"/>
            </a:xfrm>
          </p:grpSpPr>
          <p:sp>
            <p:nvSpPr>
              <p:cNvPr id="1021" name="Google Shape;1021;p17"/>
              <p:cNvSpPr/>
              <p:nvPr/>
            </p:nvSpPr>
            <p:spPr>
              <a:xfrm>
                <a:off x="214325" y="2309827"/>
                <a:ext cx="2025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17"/>
              <p:cNvSpPr/>
              <p:nvPr/>
            </p:nvSpPr>
            <p:spPr>
              <a:xfrm>
                <a:off x="214325" y="2585715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17"/>
              <p:cNvSpPr/>
              <p:nvPr/>
            </p:nvSpPr>
            <p:spPr>
              <a:xfrm>
                <a:off x="214325" y="2759031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17"/>
              <p:cNvSpPr/>
              <p:nvPr/>
            </p:nvSpPr>
            <p:spPr>
              <a:xfrm>
                <a:off x="214325" y="3525485"/>
                <a:ext cx="1191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17"/>
              <p:cNvSpPr/>
              <p:nvPr/>
            </p:nvSpPr>
            <p:spPr>
              <a:xfrm>
                <a:off x="214325" y="4054106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17"/>
              <p:cNvSpPr/>
              <p:nvPr/>
            </p:nvSpPr>
            <p:spPr>
              <a:xfrm>
                <a:off x="214325" y="4741142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17"/>
              <p:cNvSpPr/>
              <p:nvPr/>
            </p:nvSpPr>
            <p:spPr>
              <a:xfrm>
                <a:off x="214325" y="317672"/>
                <a:ext cx="1191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17"/>
              <p:cNvSpPr/>
              <p:nvPr/>
            </p:nvSpPr>
            <p:spPr>
              <a:xfrm>
                <a:off x="214325" y="846294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17"/>
              <p:cNvSpPr/>
              <p:nvPr/>
            </p:nvSpPr>
            <p:spPr>
              <a:xfrm>
                <a:off x="214325" y="1533330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30" name="Google Shape;1030;p17"/>
            <p:cNvSpPr/>
            <p:nvPr/>
          </p:nvSpPr>
          <p:spPr>
            <a:xfrm rot="-5400000">
              <a:off x="399170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7"/>
            <p:cNvSpPr/>
            <p:nvPr/>
          </p:nvSpPr>
          <p:spPr>
            <a:xfrm rot="-5400000">
              <a:off x="716758" y="4865920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7"/>
            <p:cNvSpPr/>
            <p:nvPr/>
          </p:nvSpPr>
          <p:spPr>
            <a:xfrm rot="-5400000">
              <a:off x="848374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7"/>
            <p:cNvSpPr/>
            <p:nvPr/>
          </p:nvSpPr>
          <p:spPr>
            <a:xfrm rot="-5400000">
              <a:off x="1656527" y="4865920"/>
              <a:ext cx="1191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7"/>
            <p:cNvSpPr/>
            <p:nvPr/>
          </p:nvSpPr>
          <p:spPr>
            <a:xfrm rot="-5400000">
              <a:off x="2143449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7"/>
            <p:cNvSpPr/>
            <p:nvPr/>
          </p:nvSpPr>
          <p:spPr>
            <a:xfrm rot="-5400000">
              <a:off x="2830485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8"/>
          <p:cNvSpPr txBox="1"/>
          <p:nvPr>
            <p:ph type="title"/>
          </p:nvPr>
        </p:nvSpPr>
        <p:spPr>
          <a:xfrm>
            <a:off x="612275" y="2090950"/>
            <a:ext cx="46794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38" name="Google Shape;1038;p18"/>
          <p:cNvSpPr txBox="1"/>
          <p:nvPr>
            <p:ph hasCustomPrompt="1" idx="2" type="title"/>
          </p:nvPr>
        </p:nvSpPr>
        <p:spPr>
          <a:xfrm>
            <a:off x="713038" y="821603"/>
            <a:ext cx="1056900" cy="106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3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9" name="Google Shape;1039;p18"/>
          <p:cNvSpPr txBox="1"/>
          <p:nvPr>
            <p:ph idx="1" type="subTitle"/>
          </p:nvPr>
        </p:nvSpPr>
        <p:spPr>
          <a:xfrm>
            <a:off x="712900" y="3748400"/>
            <a:ext cx="4679400" cy="447900"/>
          </a:xfrm>
          <a:prstGeom prst="rect">
            <a:avLst/>
          </a:prstGeom>
          <a:solidFill>
            <a:srgbClr val="BF9000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40" name="Google Shape;1040;p18"/>
          <p:cNvGrpSpPr/>
          <p:nvPr/>
        </p:nvGrpSpPr>
        <p:grpSpPr>
          <a:xfrm>
            <a:off x="371382" y="4742470"/>
            <a:ext cx="8401240" cy="202500"/>
            <a:chOff x="480920" y="4742470"/>
            <a:chExt cx="8401240" cy="202500"/>
          </a:xfrm>
        </p:grpSpPr>
        <p:grpSp>
          <p:nvGrpSpPr>
            <p:cNvPr id="1041" name="Google Shape;1041;p18"/>
            <p:cNvGrpSpPr/>
            <p:nvPr/>
          </p:nvGrpSpPr>
          <p:grpSpPr>
            <a:xfrm rot="-5400000">
              <a:off x="6549675" y="2612485"/>
              <a:ext cx="202500" cy="4462470"/>
              <a:chOff x="214325" y="317672"/>
              <a:chExt cx="202500" cy="4462470"/>
            </a:xfrm>
          </p:grpSpPr>
          <p:sp>
            <p:nvSpPr>
              <p:cNvPr id="1042" name="Google Shape;1042;p18"/>
              <p:cNvSpPr/>
              <p:nvPr/>
            </p:nvSpPr>
            <p:spPr>
              <a:xfrm>
                <a:off x="214325" y="2309827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18"/>
              <p:cNvSpPr/>
              <p:nvPr/>
            </p:nvSpPr>
            <p:spPr>
              <a:xfrm>
                <a:off x="214325" y="2585715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18"/>
              <p:cNvSpPr/>
              <p:nvPr/>
            </p:nvSpPr>
            <p:spPr>
              <a:xfrm>
                <a:off x="214325" y="2759031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18"/>
              <p:cNvSpPr/>
              <p:nvPr/>
            </p:nvSpPr>
            <p:spPr>
              <a:xfrm>
                <a:off x="214325" y="3525485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18"/>
              <p:cNvSpPr/>
              <p:nvPr/>
            </p:nvSpPr>
            <p:spPr>
              <a:xfrm>
                <a:off x="214325" y="4054106"/>
                <a:ext cx="2025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18"/>
              <p:cNvSpPr/>
              <p:nvPr/>
            </p:nvSpPr>
            <p:spPr>
              <a:xfrm>
                <a:off x="214325" y="4741142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18"/>
              <p:cNvSpPr/>
              <p:nvPr/>
            </p:nvSpPr>
            <p:spPr>
              <a:xfrm>
                <a:off x="214325" y="317672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18"/>
              <p:cNvSpPr/>
              <p:nvPr/>
            </p:nvSpPr>
            <p:spPr>
              <a:xfrm>
                <a:off x="214325" y="846294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18"/>
              <p:cNvSpPr/>
              <p:nvPr/>
            </p:nvSpPr>
            <p:spPr>
              <a:xfrm>
                <a:off x="214325" y="1533330"/>
                <a:ext cx="2025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51" name="Google Shape;1051;p18"/>
            <p:cNvSpPr/>
            <p:nvPr/>
          </p:nvSpPr>
          <p:spPr>
            <a:xfrm rot="-5400000">
              <a:off x="399170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8"/>
            <p:cNvSpPr/>
            <p:nvPr/>
          </p:nvSpPr>
          <p:spPr>
            <a:xfrm rot="-5400000">
              <a:off x="716758" y="4865920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8"/>
            <p:cNvSpPr/>
            <p:nvPr/>
          </p:nvSpPr>
          <p:spPr>
            <a:xfrm rot="-5400000">
              <a:off x="848374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8"/>
            <p:cNvSpPr/>
            <p:nvPr/>
          </p:nvSpPr>
          <p:spPr>
            <a:xfrm rot="-5400000">
              <a:off x="1656527" y="4865920"/>
              <a:ext cx="1191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8"/>
            <p:cNvSpPr/>
            <p:nvPr/>
          </p:nvSpPr>
          <p:spPr>
            <a:xfrm rot="-5400000">
              <a:off x="2143449" y="4824220"/>
              <a:ext cx="2025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8"/>
            <p:cNvSpPr/>
            <p:nvPr/>
          </p:nvSpPr>
          <p:spPr>
            <a:xfrm rot="-5400000">
              <a:off x="2830485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ONE_COLUMN_TEXT_3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9"/>
          <p:cNvSpPr txBox="1"/>
          <p:nvPr>
            <p:ph idx="1" type="body"/>
          </p:nvPr>
        </p:nvSpPr>
        <p:spPr>
          <a:xfrm>
            <a:off x="4239225" y="1658225"/>
            <a:ext cx="4117800" cy="26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59" name="Google Shape;1059;p19"/>
          <p:cNvSpPr txBox="1"/>
          <p:nvPr>
            <p:ph type="title"/>
          </p:nvPr>
        </p:nvSpPr>
        <p:spPr>
          <a:xfrm>
            <a:off x="4239225" y="1113525"/>
            <a:ext cx="41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1060" name="Google Shape;1060;p19"/>
          <p:cNvGrpSpPr/>
          <p:nvPr/>
        </p:nvGrpSpPr>
        <p:grpSpPr>
          <a:xfrm>
            <a:off x="7716680" y="4395492"/>
            <a:ext cx="1834255" cy="1834975"/>
            <a:chOff x="3684525" y="1008100"/>
            <a:chExt cx="3697350" cy="3698800"/>
          </a:xfrm>
        </p:grpSpPr>
        <p:sp>
          <p:nvSpPr>
            <p:cNvPr id="1061" name="Google Shape;1061;p19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9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9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7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20"/>
          <p:cNvSpPr txBox="1"/>
          <p:nvPr>
            <p:ph type="title"/>
          </p:nvPr>
        </p:nvSpPr>
        <p:spPr>
          <a:xfrm>
            <a:off x="2103000" y="2447675"/>
            <a:ext cx="4938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29" name="Google Shape;1129;p20"/>
          <p:cNvSpPr txBox="1"/>
          <p:nvPr>
            <p:ph idx="1" type="subTitle"/>
          </p:nvPr>
        </p:nvSpPr>
        <p:spPr>
          <a:xfrm>
            <a:off x="2224950" y="3978275"/>
            <a:ext cx="4694100" cy="391500"/>
          </a:xfrm>
          <a:prstGeom prst="rect">
            <a:avLst/>
          </a:prstGeom>
          <a:solidFill>
            <a:srgbClr val="BF9000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30" name="Google Shape;1130;p20"/>
          <p:cNvGrpSpPr/>
          <p:nvPr/>
        </p:nvGrpSpPr>
        <p:grpSpPr>
          <a:xfrm>
            <a:off x="420239" y="2978215"/>
            <a:ext cx="599510" cy="352226"/>
            <a:chOff x="-1861775" y="1644025"/>
            <a:chExt cx="1612018" cy="947100"/>
          </a:xfrm>
        </p:grpSpPr>
        <p:sp>
          <p:nvSpPr>
            <p:cNvPr id="1131" name="Google Shape;1131;p20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1" name="Google Shape;1141;p20"/>
          <p:cNvGrpSpPr/>
          <p:nvPr/>
        </p:nvGrpSpPr>
        <p:grpSpPr>
          <a:xfrm>
            <a:off x="371382" y="4742470"/>
            <a:ext cx="8401240" cy="202500"/>
            <a:chOff x="480920" y="4742470"/>
            <a:chExt cx="8401240" cy="202500"/>
          </a:xfrm>
        </p:grpSpPr>
        <p:grpSp>
          <p:nvGrpSpPr>
            <p:cNvPr id="1142" name="Google Shape;1142;p20"/>
            <p:cNvGrpSpPr/>
            <p:nvPr/>
          </p:nvGrpSpPr>
          <p:grpSpPr>
            <a:xfrm rot="-5400000">
              <a:off x="6549675" y="2612485"/>
              <a:ext cx="202500" cy="4462470"/>
              <a:chOff x="214325" y="317672"/>
              <a:chExt cx="202500" cy="4462470"/>
            </a:xfrm>
          </p:grpSpPr>
          <p:sp>
            <p:nvSpPr>
              <p:cNvPr id="1143" name="Google Shape;1143;p20"/>
              <p:cNvSpPr/>
              <p:nvPr/>
            </p:nvSpPr>
            <p:spPr>
              <a:xfrm>
                <a:off x="214325" y="2309827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20"/>
              <p:cNvSpPr/>
              <p:nvPr/>
            </p:nvSpPr>
            <p:spPr>
              <a:xfrm>
                <a:off x="214325" y="2585715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20"/>
              <p:cNvSpPr/>
              <p:nvPr/>
            </p:nvSpPr>
            <p:spPr>
              <a:xfrm>
                <a:off x="214325" y="2759031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20"/>
              <p:cNvSpPr/>
              <p:nvPr/>
            </p:nvSpPr>
            <p:spPr>
              <a:xfrm>
                <a:off x="214325" y="3525485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20"/>
              <p:cNvSpPr/>
              <p:nvPr/>
            </p:nvSpPr>
            <p:spPr>
              <a:xfrm>
                <a:off x="214325" y="4054106"/>
                <a:ext cx="2025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20"/>
              <p:cNvSpPr/>
              <p:nvPr/>
            </p:nvSpPr>
            <p:spPr>
              <a:xfrm>
                <a:off x="214325" y="4741142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20"/>
              <p:cNvSpPr/>
              <p:nvPr/>
            </p:nvSpPr>
            <p:spPr>
              <a:xfrm>
                <a:off x="214325" y="317672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20"/>
              <p:cNvSpPr/>
              <p:nvPr/>
            </p:nvSpPr>
            <p:spPr>
              <a:xfrm>
                <a:off x="214325" y="846294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20"/>
              <p:cNvSpPr/>
              <p:nvPr/>
            </p:nvSpPr>
            <p:spPr>
              <a:xfrm>
                <a:off x="214325" y="1533330"/>
                <a:ext cx="2025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52" name="Google Shape;1152;p20"/>
            <p:cNvSpPr/>
            <p:nvPr/>
          </p:nvSpPr>
          <p:spPr>
            <a:xfrm rot="-5400000">
              <a:off x="399170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0"/>
            <p:cNvSpPr/>
            <p:nvPr/>
          </p:nvSpPr>
          <p:spPr>
            <a:xfrm rot="-5400000">
              <a:off x="716758" y="4865920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0"/>
            <p:cNvSpPr/>
            <p:nvPr/>
          </p:nvSpPr>
          <p:spPr>
            <a:xfrm rot="-5400000">
              <a:off x="848374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0"/>
            <p:cNvSpPr/>
            <p:nvPr/>
          </p:nvSpPr>
          <p:spPr>
            <a:xfrm rot="-5400000">
              <a:off x="1656527" y="4865920"/>
              <a:ext cx="1191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0"/>
            <p:cNvSpPr/>
            <p:nvPr/>
          </p:nvSpPr>
          <p:spPr>
            <a:xfrm rot="-5400000">
              <a:off x="2143449" y="4824220"/>
              <a:ext cx="2025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0"/>
            <p:cNvSpPr/>
            <p:nvPr/>
          </p:nvSpPr>
          <p:spPr>
            <a:xfrm rot="-5400000">
              <a:off x="2830485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384088" y="1872588"/>
            <a:ext cx="3739200" cy="106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3"/>
          <p:cNvSpPr txBox="1"/>
          <p:nvPr>
            <p:ph hasCustomPrompt="1" idx="2" type="title"/>
          </p:nvPr>
        </p:nvSpPr>
        <p:spPr>
          <a:xfrm>
            <a:off x="5725238" y="1015675"/>
            <a:ext cx="1056900" cy="106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3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3913975" y="3762100"/>
            <a:ext cx="4679400" cy="4344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5" name="Google Shape;25;p3"/>
          <p:cNvGrpSpPr/>
          <p:nvPr/>
        </p:nvGrpSpPr>
        <p:grpSpPr>
          <a:xfrm>
            <a:off x="371382" y="4742470"/>
            <a:ext cx="8401240" cy="202500"/>
            <a:chOff x="480920" y="4742470"/>
            <a:chExt cx="8401240" cy="202500"/>
          </a:xfrm>
        </p:grpSpPr>
        <p:grpSp>
          <p:nvGrpSpPr>
            <p:cNvPr id="26" name="Google Shape;26;p3"/>
            <p:cNvGrpSpPr/>
            <p:nvPr/>
          </p:nvGrpSpPr>
          <p:grpSpPr>
            <a:xfrm rot="-5400000">
              <a:off x="6549675" y="2612485"/>
              <a:ext cx="202500" cy="4462470"/>
              <a:chOff x="214325" y="317672"/>
              <a:chExt cx="202500" cy="4462470"/>
            </a:xfrm>
          </p:grpSpPr>
          <p:sp>
            <p:nvSpPr>
              <p:cNvPr id="27" name="Google Shape;27;p3"/>
              <p:cNvSpPr/>
              <p:nvPr/>
            </p:nvSpPr>
            <p:spPr>
              <a:xfrm>
                <a:off x="214325" y="2309827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214325" y="2585715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214325" y="2759031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214325" y="3525485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14325" y="4054106"/>
                <a:ext cx="2025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214325" y="4741142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214325" y="317672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214325" y="846294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214325" y="1533330"/>
                <a:ext cx="2025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3"/>
            <p:cNvSpPr/>
            <p:nvPr/>
          </p:nvSpPr>
          <p:spPr>
            <a:xfrm rot="-5400000">
              <a:off x="399170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5400000">
              <a:off x="716758" y="4865920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48374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rot="-5400000">
              <a:off x="1656527" y="4865920"/>
              <a:ext cx="1191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rot="-5400000">
              <a:off x="2143449" y="4824220"/>
              <a:ext cx="2025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-5400000">
              <a:off x="2830485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7_1"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21"/>
          <p:cNvSpPr txBox="1"/>
          <p:nvPr>
            <p:ph type="title"/>
          </p:nvPr>
        </p:nvSpPr>
        <p:spPr>
          <a:xfrm>
            <a:off x="2276838" y="630000"/>
            <a:ext cx="45903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60" name="Google Shape;1160;p21"/>
          <p:cNvSpPr txBox="1"/>
          <p:nvPr>
            <p:ph idx="1" type="subTitle"/>
          </p:nvPr>
        </p:nvSpPr>
        <p:spPr>
          <a:xfrm>
            <a:off x="2252238" y="2160600"/>
            <a:ext cx="4639500" cy="3915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61" name="Google Shape;1161;p21"/>
          <p:cNvGrpSpPr/>
          <p:nvPr/>
        </p:nvGrpSpPr>
        <p:grpSpPr>
          <a:xfrm>
            <a:off x="8727300" y="340510"/>
            <a:ext cx="202500" cy="4462470"/>
            <a:chOff x="214325" y="317672"/>
            <a:chExt cx="202500" cy="4462470"/>
          </a:xfrm>
        </p:grpSpPr>
        <p:sp>
          <p:nvSpPr>
            <p:cNvPr id="1162" name="Google Shape;1162;p21"/>
            <p:cNvSpPr/>
            <p:nvPr/>
          </p:nvSpPr>
          <p:spPr>
            <a:xfrm>
              <a:off x="214325" y="2309827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214325" y="2585715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214325" y="2759031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214325" y="3525485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214325" y="4054106"/>
              <a:ext cx="2025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214325" y="4741142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214325" y="317672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214325" y="846294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214325" y="1533330"/>
              <a:ext cx="2025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73" name="Google Shape;1173;p22"/>
          <p:cNvSpPr txBox="1"/>
          <p:nvPr>
            <p:ph idx="2" type="title"/>
          </p:nvPr>
        </p:nvSpPr>
        <p:spPr>
          <a:xfrm>
            <a:off x="2116799" y="1661525"/>
            <a:ext cx="2262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74" name="Google Shape;1174;p22"/>
          <p:cNvSpPr txBox="1"/>
          <p:nvPr>
            <p:ph idx="1" type="subTitle"/>
          </p:nvPr>
        </p:nvSpPr>
        <p:spPr>
          <a:xfrm>
            <a:off x="2116799" y="2106930"/>
            <a:ext cx="22620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75" name="Google Shape;1175;p22"/>
          <p:cNvSpPr txBox="1"/>
          <p:nvPr>
            <p:ph idx="3" type="title"/>
          </p:nvPr>
        </p:nvSpPr>
        <p:spPr>
          <a:xfrm>
            <a:off x="4765193" y="1661525"/>
            <a:ext cx="2262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76" name="Google Shape;1176;p22"/>
          <p:cNvSpPr txBox="1"/>
          <p:nvPr>
            <p:ph idx="4" type="subTitle"/>
          </p:nvPr>
        </p:nvSpPr>
        <p:spPr>
          <a:xfrm>
            <a:off x="4765188" y="2106930"/>
            <a:ext cx="22620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77" name="Google Shape;1177;p22"/>
          <p:cNvSpPr txBox="1"/>
          <p:nvPr>
            <p:ph idx="5" type="title"/>
          </p:nvPr>
        </p:nvSpPr>
        <p:spPr>
          <a:xfrm>
            <a:off x="2116799" y="3094925"/>
            <a:ext cx="2262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78" name="Google Shape;1178;p22"/>
          <p:cNvSpPr txBox="1"/>
          <p:nvPr>
            <p:ph idx="6" type="subTitle"/>
          </p:nvPr>
        </p:nvSpPr>
        <p:spPr>
          <a:xfrm>
            <a:off x="2116799" y="3540330"/>
            <a:ext cx="22620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79" name="Google Shape;1179;p22"/>
          <p:cNvSpPr txBox="1"/>
          <p:nvPr>
            <p:ph idx="7" type="title"/>
          </p:nvPr>
        </p:nvSpPr>
        <p:spPr>
          <a:xfrm>
            <a:off x="4765193" y="3094925"/>
            <a:ext cx="2262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80" name="Google Shape;1180;p22"/>
          <p:cNvSpPr txBox="1"/>
          <p:nvPr>
            <p:ph idx="8" type="subTitle"/>
          </p:nvPr>
        </p:nvSpPr>
        <p:spPr>
          <a:xfrm>
            <a:off x="4765188" y="3540330"/>
            <a:ext cx="22620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81" name="Google Shape;1181;p22"/>
          <p:cNvGrpSpPr/>
          <p:nvPr/>
        </p:nvGrpSpPr>
        <p:grpSpPr>
          <a:xfrm>
            <a:off x="5412212" y="260526"/>
            <a:ext cx="599510" cy="352226"/>
            <a:chOff x="-1861775" y="1644025"/>
            <a:chExt cx="1612018" cy="947100"/>
          </a:xfrm>
        </p:grpSpPr>
        <p:sp>
          <p:nvSpPr>
            <p:cNvPr id="1182" name="Google Shape;1182;p22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22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2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2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22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22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22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22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2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2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2" name="Google Shape;1192;p22"/>
          <p:cNvGrpSpPr/>
          <p:nvPr/>
        </p:nvGrpSpPr>
        <p:grpSpPr>
          <a:xfrm>
            <a:off x="371382" y="4742470"/>
            <a:ext cx="8401240" cy="202500"/>
            <a:chOff x="480920" y="4742470"/>
            <a:chExt cx="8401240" cy="202500"/>
          </a:xfrm>
        </p:grpSpPr>
        <p:grpSp>
          <p:nvGrpSpPr>
            <p:cNvPr id="1193" name="Google Shape;1193;p22"/>
            <p:cNvGrpSpPr/>
            <p:nvPr/>
          </p:nvGrpSpPr>
          <p:grpSpPr>
            <a:xfrm rot="-5400000">
              <a:off x="6549675" y="2612485"/>
              <a:ext cx="202500" cy="4462470"/>
              <a:chOff x="214325" y="317672"/>
              <a:chExt cx="202500" cy="4462470"/>
            </a:xfrm>
          </p:grpSpPr>
          <p:sp>
            <p:nvSpPr>
              <p:cNvPr id="1194" name="Google Shape;1194;p22"/>
              <p:cNvSpPr/>
              <p:nvPr/>
            </p:nvSpPr>
            <p:spPr>
              <a:xfrm>
                <a:off x="214325" y="2309827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22"/>
              <p:cNvSpPr/>
              <p:nvPr/>
            </p:nvSpPr>
            <p:spPr>
              <a:xfrm>
                <a:off x="214325" y="2585715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22"/>
              <p:cNvSpPr/>
              <p:nvPr/>
            </p:nvSpPr>
            <p:spPr>
              <a:xfrm>
                <a:off x="214325" y="2759031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22"/>
              <p:cNvSpPr/>
              <p:nvPr/>
            </p:nvSpPr>
            <p:spPr>
              <a:xfrm>
                <a:off x="214325" y="3525485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22"/>
              <p:cNvSpPr/>
              <p:nvPr/>
            </p:nvSpPr>
            <p:spPr>
              <a:xfrm>
                <a:off x="214325" y="4054106"/>
                <a:ext cx="2025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22"/>
              <p:cNvSpPr/>
              <p:nvPr/>
            </p:nvSpPr>
            <p:spPr>
              <a:xfrm>
                <a:off x="214325" y="4741142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22"/>
              <p:cNvSpPr/>
              <p:nvPr/>
            </p:nvSpPr>
            <p:spPr>
              <a:xfrm>
                <a:off x="214325" y="317672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214325" y="846294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22"/>
              <p:cNvSpPr/>
              <p:nvPr/>
            </p:nvSpPr>
            <p:spPr>
              <a:xfrm>
                <a:off x="214325" y="1533330"/>
                <a:ext cx="2025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03" name="Google Shape;1203;p22"/>
            <p:cNvSpPr/>
            <p:nvPr/>
          </p:nvSpPr>
          <p:spPr>
            <a:xfrm rot="-5400000">
              <a:off x="399170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2"/>
            <p:cNvSpPr/>
            <p:nvPr/>
          </p:nvSpPr>
          <p:spPr>
            <a:xfrm rot="-5400000">
              <a:off x="716758" y="4865920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2"/>
            <p:cNvSpPr/>
            <p:nvPr/>
          </p:nvSpPr>
          <p:spPr>
            <a:xfrm rot="-5400000">
              <a:off x="848374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2"/>
            <p:cNvSpPr/>
            <p:nvPr/>
          </p:nvSpPr>
          <p:spPr>
            <a:xfrm rot="-5400000">
              <a:off x="1656527" y="4865920"/>
              <a:ext cx="1191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2"/>
            <p:cNvSpPr/>
            <p:nvPr/>
          </p:nvSpPr>
          <p:spPr>
            <a:xfrm rot="-5400000">
              <a:off x="2143449" y="4824220"/>
              <a:ext cx="2025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2"/>
            <p:cNvSpPr/>
            <p:nvPr/>
          </p:nvSpPr>
          <p:spPr>
            <a:xfrm rot="-5400000">
              <a:off x="2830485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_2"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11" name="Google Shape;1211;p23"/>
          <p:cNvSpPr txBox="1"/>
          <p:nvPr>
            <p:ph idx="2" type="title"/>
          </p:nvPr>
        </p:nvSpPr>
        <p:spPr>
          <a:xfrm>
            <a:off x="1101175" y="1910017"/>
            <a:ext cx="1986000" cy="4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2" name="Google Shape;1212;p23"/>
          <p:cNvSpPr txBox="1"/>
          <p:nvPr>
            <p:ph idx="1" type="subTitle"/>
          </p:nvPr>
        </p:nvSpPr>
        <p:spPr>
          <a:xfrm>
            <a:off x="1203275" y="2321950"/>
            <a:ext cx="1781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3" name="Google Shape;1213;p23"/>
          <p:cNvSpPr txBox="1"/>
          <p:nvPr>
            <p:ph idx="3" type="title"/>
          </p:nvPr>
        </p:nvSpPr>
        <p:spPr>
          <a:xfrm>
            <a:off x="3578947" y="1910017"/>
            <a:ext cx="1986000" cy="4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4" name="Google Shape;1214;p23"/>
          <p:cNvSpPr txBox="1"/>
          <p:nvPr>
            <p:ph idx="4" type="subTitle"/>
          </p:nvPr>
        </p:nvSpPr>
        <p:spPr>
          <a:xfrm>
            <a:off x="3578947" y="2321940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5" name="Google Shape;1215;p23"/>
          <p:cNvSpPr txBox="1"/>
          <p:nvPr>
            <p:ph idx="5" type="title"/>
          </p:nvPr>
        </p:nvSpPr>
        <p:spPr>
          <a:xfrm>
            <a:off x="1101175" y="3671852"/>
            <a:ext cx="1986000" cy="4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6" name="Google Shape;1216;p23"/>
          <p:cNvSpPr txBox="1"/>
          <p:nvPr>
            <p:ph idx="6" type="subTitle"/>
          </p:nvPr>
        </p:nvSpPr>
        <p:spPr>
          <a:xfrm>
            <a:off x="1203275" y="4083777"/>
            <a:ext cx="1781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7" name="Google Shape;1217;p23"/>
          <p:cNvSpPr txBox="1"/>
          <p:nvPr>
            <p:ph idx="7" type="title"/>
          </p:nvPr>
        </p:nvSpPr>
        <p:spPr>
          <a:xfrm>
            <a:off x="3578947" y="3671852"/>
            <a:ext cx="1986000" cy="4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8" name="Google Shape;1218;p23"/>
          <p:cNvSpPr txBox="1"/>
          <p:nvPr>
            <p:ph idx="8" type="subTitle"/>
          </p:nvPr>
        </p:nvSpPr>
        <p:spPr>
          <a:xfrm>
            <a:off x="3578947" y="408377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3"/>
          <p:cNvSpPr txBox="1"/>
          <p:nvPr>
            <p:ph idx="9" type="title"/>
          </p:nvPr>
        </p:nvSpPr>
        <p:spPr>
          <a:xfrm>
            <a:off x="6056776" y="1910017"/>
            <a:ext cx="1986000" cy="4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20" name="Google Shape;1220;p23"/>
          <p:cNvSpPr txBox="1"/>
          <p:nvPr>
            <p:ph idx="13" type="subTitle"/>
          </p:nvPr>
        </p:nvSpPr>
        <p:spPr>
          <a:xfrm>
            <a:off x="6056776" y="2321940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21" name="Google Shape;1221;p23"/>
          <p:cNvSpPr txBox="1"/>
          <p:nvPr>
            <p:ph idx="14" type="title"/>
          </p:nvPr>
        </p:nvSpPr>
        <p:spPr>
          <a:xfrm>
            <a:off x="6056776" y="3671852"/>
            <a:ext cx="1986000" cy="4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22" name="Google Shape;1222;p23"/>
          <p:cNvSpPr txBox="1"/>
          <p:nvPr>
            <p:ph idx="15" type="subTitle"/>
          </p:nvPr>
        </p:nvSpPr>
        <p:spPr>
          <a:xfrm>
            <a:off x="6056776" y="408377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23" name="Google Shape;1223;p23"/>
          <p:cNvGrpSpPr/>
          <p:nvPr/>
        </p:nvGrpSpPr>
        <p:grpSpPr>
          <a:xfrm>
            <a:off x="242725" y="340510"/>
            <a:ext cx="202500" cy="4462470"/>
            <a:chOff x="214325" y="317672"/>
            <a:chExt cx="202500" cy="4462470"/>
          </a:xfrm>
        </p:grpSpPr>
        <p:sp>
          <p:nvSpPr>
            <p:cNvPr id="1224" name="Google Shape;1224;p23"/>
            <p:cNvSpPr/>
            <p:nvPr/>
          </p:nvSpPr>
          <p:spPr>
            <a:xfrm>
              <a:off x="214325" y="2309827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3"/>
            <p:cNvSpPr/>
            <p:nvPr/>
          </p:nvSpPr>
          <p:spPr>
            <a:xfrm>
              <a:off x="214325" y="2585715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3"/>
            <p:cNvSpPr/>
            <p:nvPr/>
          </p:nvSpPr>
          <p:spPr>
            <a:xfrm>
              <a:off x="214325" y="2759031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3"/>
            <p:cNvSpPr/>
            <p:nvPr/>
          </p:nvSpPr>
          <p:spPr>
            <a:xfrm>
              <a:off x="214325" y="3525485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3"/>
            <p:cNvSpPr/>
            <p:nvPr/>
          </p:nvSpPr>
          <p:spPr>
            <a:xfrm>
              <a:off x="214325" y="4054106"/>
              <a:ext cx="2025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3"/>
            <p:cNvSpPr/>
            <p:nvPr/>
          </p:nvSpPr>
          <p:spPr>
            <a:xfrm>
              <a:off x="214325" y="4741142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3"/>
            <p:cNvSpPr/>
            <p:nvPr/>
          </p:nvSpPr>
          <p:spPr>
            <a:xfrm>
              <a:off x="214325" y="317672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23"/>
            <p:cNvSpPr/>
            <p:nvPr/>
          </p:nvSpPr>
          <p:spPr>
            <a:xfrm>
              <a:off x="214325" y="846294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3"/>
            <p:cNvSpPr/>
            <p:nvPr/>
          </p:nvSpPr>
          <p:spPr>
            <a:xfrm>
              <a:off x="214325" y="1533330"/>
              <a:ext cx="2025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3" name="Google Shape;1233;p23"/>
          <p:cNvGrpSpPr/>
          <p:nvPr/>
        </p:nvGrpSpPr>
        <p:grpSpPr>
          <a:xfrm>
            <a:off x="8323655" y="771154"/>
            <a:ext cx="1834255" cy="1834975"/>
            <a:chOff x="3684525" y="1008100"/>
            <a:chExt cx="3697350" cy="3698800"/>
          </a:xfrm>
        </p:grpSpPr>
        <p:sp>
          <p:nvSpPr>
            <p:cNvPr id="1234" name="Google Shape;1234;p23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23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23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23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23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23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23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23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23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23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23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23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23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3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3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3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23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3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3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23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23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3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3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3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23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23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3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3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3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23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3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3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3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23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3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3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23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23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23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23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23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23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23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23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23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23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23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23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23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23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23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23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1302" name="Google Shape;1302;p24"/>
          <p:cNvGrpSpPr/>
          <p:nvPr/>
        </p:nvGrpSpPr>
        <p:grpSpPr>
          <a:xfrm>
            <a:off x="7994080" y="4228604"/>
            <a:ext cx="1834255" cy="1834975"/>
            <a:chOff x="3684525" y="1008100"/>
            <a:chExt cx="3697350" cy="3698800"/>
          </a:xfrm>
        </p:grpSpPr>
        <p:sp>
          <p:nvSpPr>
            <p:cNvPr id="1303" name="Google Shape;1303;p24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24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24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24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4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24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24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24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24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24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24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24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24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24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24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24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24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4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24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24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24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24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24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24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24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24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24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24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24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24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24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24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24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24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24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24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24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24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24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24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24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24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24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24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24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24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24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24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24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24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24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24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24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24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24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24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24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24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24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24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24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24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24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24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24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24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9" name="Google Shape;1369;p24"/>
          <p:cNvGrpSpPr/>
          <p:nvPr/>
        </p:nvGrpSpPr>
        <p:grpSpPr>
          <a:xfrm>
            <a:off x="480071" y="645488"/>
            <a:ext cx="599510" cy="352226"/>
            <a:chOff x="-1861775" y="1644025"/>
            <a:chExt cx="1612018" cy="947100"/>
          </a:xfrm>
        </p:grpSpPr>
        <p:sp>
          <p:nvSpPr>
            <p:cNvPr id="1370" name="Google Shape;1370;p24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24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24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24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24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24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24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24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24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24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0" name="Google Shape;1380;p24"/>
          <p:cNvGrpSpPr/>
          <p:nvPr/>
        </p:nvGrpSpPr>
        <p:grpSpPr>
          <a:xfrm>
            <a:off x="371382" y="4742470"/>
            <a:ext cx="8401240" cy="202500"/>
            <a:chOff x="480920" y="4742470"/>
            <a:chExt cx="8401240" cy="202500"/>
          </a:xfrm>
        </p:grpSpPr>
        <p:grpSp>
          <p:nvGrpSpPr>
            <p:cNvPr id="1381" name="Google Shape;1381;p24"/>
            <p:cNvGrpSpPr/>
            <p:nvPr/>
          </p:nvGrpSpPr>
          <p:grpSpPr>
            <a:xfrm rot="-5400000">
              <a:off x="6549675" y="2612485"/>
              <a:ext cx="202500" cy="4462470"/>
              <a:chOff x="214325" y="317672"/>
              <a:chExt cx="202500" cy="4462470"/>
            </a:xfrm>
          </p:grpSpPr>
          <p:sp>
            <p:nvSpPr>
              <p:cNvPr id="1382" name="Google Shape;1382;p24"/>
              <p:cNvSpPr/>
              <p:nvPr/>
            </p:nvSpPr>
            <p:spPr>
              <a:xfrm>
                <a:off x="214325" y="2309827"/>
                <a:ext cx="2025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24"/>
              <p:cNvSpPr/>
              <p:nvPr/>
            </p:nvSpPr>
            <p:spPr>
              <a:xfrm>
                <a:off x="214325" y="2585715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24"/>
              <p:cNvSpPr/>
              <p:nvPr/>
            </p:nvSpPr>
            <p:spPr>
              <a:xfrm>
                <a:off x="214325" y="2759031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24"/>
              <p:cNvSpPr/>
              <p:nvPr/>
            </p:nvSpPr>
            <p:spPr>
              <a:xfrm>
                <a:off x="214325" y="3525485"/>
                <a:ext cx="1191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24"/>
              <p:cNvSpPr/>
              <p:nvPr/>
            </p:nvSpPr>
            <p:spPr>
              <a:xfrm>
                <a:off x="214325" y="4741142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24"/>
              <p:cNvSpPr/>
              <p:nvPr/>
            </p:nvSpPr>
            <p:spPr>
              <a:xfrm>
                <a:off x="214325" y="317672"/>
                <a:ext cx="1191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24"/>
              <p:cNvSpPr/>
              <p:nvPr/>
            </p:nvSpPr>
            <p:spPr>
              <a:xfrm>
                <a:off x="214325" y="846294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24"/>
              <p:cNvSpPr/>
              <p:nvPr/>
            </p:nvSpPr>
            <p:spPr>
              <a:xfrm>
                <a:off x="214325" y="1533330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90" name="Google Shape;1390;p24"/>
            <p:cNvSpPr/>
            <p:nvPr/>
          </p:nvSpPr>
          <p:spPr>
            <a:xfrm rot="-5400000">
              <a:off x="399170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 rot="-5400000">
              <a:off x="716758" y="4865920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 rot="-5400000">
              <a:off x="848374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 rot="-5400000">
              <a:off x="1656527" y="4865920"/>
              <a:ext cx="1191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 rot="-5400000">
              <a:off x="2143449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 rot="-5400000">
              <a:off x="2830485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1398" name="Google Shape;1398;p25"/>
          <p:cNvGrpSpPr/>
          <p:nvPr/>
        </p:nvGrpSpPr>
        <p:grpSpPr>
          <a:xfrm>
            <a:off x="-823370" y="-743771"/>
            <a:ext cx="1834255" cy="1834975"/>
            <a:chOff x="3684525" y="1008100"/>
            <a:chExt cx="3697350" cy="3698800"/>
          </a:xfrm>
        </p:grpSpPr>
        <p:sp>
          <p:nvSpPr>
            <p:cNvPr id="1399" name="Google Shape;1399;p25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25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25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25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25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25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25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25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25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25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25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25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25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25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25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25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25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25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25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25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25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25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25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25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25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25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25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25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25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25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25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25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25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25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25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25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25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25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25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25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25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25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5" name="Google Shape;1465;p25"/>
          <p:cNvGrpSpPr/>
          <p:nvPr/>
        </p:nvGrpSpPr>
        <p:grpSpPr>
          <a:xfrm>
            <a:off x="7908446" y="4379813"/>
            <a:ext cx="599510" cy="352226"/>
            <a:chOff x="-1861775" y="1644025"/>
            <a:chExt cx="1612018" cy="947100"/>
          </a:xfrm>
        </p:grpSpPr>
        <p:sp>
          <p:nvSpPr>
            <p:cNvPr id="1466" name="Google Shape;1466;p25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SECTION_TITLE_AND_DESCRIPTION_1"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26"/>
          <p:cNvSpPr txBox="1"/>
          <p:nvPr>
            <p:ph type="title"/>
          </p:nvPr>
        </p:nvSpPr>
        <p:spPr>
          <a:xfrm>
            <a:off x="3798326" y="1247525"/>
            <a:ext cx="4273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78" name="Google Shape;1478;p26"/>
          <p:cNvSpPr txBox="1"/>
          <p:nvPr>
            <p:ph idx="1" type="subTitle"/>
          </p:nvPr>
        </p:nvSpPr>
        <p:spPr>
          <a:xfrm>
            <a:off x="4107513" y="3035275"/>
            <a:ext cx="3964200" cy="8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79" name="Google Shape;1479;p26"/>
          <p:cNvGrpSpPr/>
          <p:nvPr/>
        </p:nvGrpSpPr>
        <p:grpSpPr>
          <a:xfrm>
            <a:off x="7716680" y="4395492"/>
            <a:ext cx="1834255" cy="1834975"/>
            <a:chOff x="3684525" y="1008100"/>
            <a:chExt cx="3697350" cy="3698800"/>
          </a:xfrm>
        </p:grpSpPr>
        <p:sp>
          <p:nvSpPr>
            <p:cNvPr id="1480" name="Google Shape;1480;p26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6" name="Google Shape;1546;p26"/>
          <p:cNvGrpSpPr/>
          <p:nvPr/>
        </p:nvGrpSpPr>
        <p:grpSpPr>
          <a:xfrm>
            <a:off x="8727300" y="340510"/>
            <a:ext cx="202500" cy="4462470"/>
            <a:chOff x="214325" y="317672"/>
            <a:chExt cx="202500" cy="4462470"/>
          </a:xfrm>
        </p:grpSpPr>
        <p:sp>
          <p:nvSpPr>
            <p:cNvPr id="1547" name="Google Shape;1547;p26"/>
            <p:cNvSpPr/>
            <p:nvPr/>
          </p:nvSpPr>
          <p:spPr>
            <a:xfrm>
              <a:off x="214325" y="2309827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214325" y="2585715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214325" y="2759031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214325" y="3525485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214325" y="4054106"/>
              <a:ext cx="2025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214325" y="4741142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214325" y="317672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214325" y="846294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214325" y="1533330"/>
              <a:ext cx="2025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27"/>
          <p:cNvSpPr txBox="1"/>
          <p:nvPr>
            <p:ph hasCustomPrompt="1" type="title"/>
          </p:nvPr>
        </p:nvSpPr>
        <p:spPr>
          <a:xfrm>
            <a:off x="2388300" y="690655"/>
            <a:ext cx="4367400" cy="6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8" name="Google Shape;1558;p27"/>
          <p:cNvSpPr txBox="1"/>
          <p:nvPr>
            <p:ph idx="1" type="subTitle"/>
          </p:nvPr>
        </p:nvSpPr>
        <p:spPr>
          <a:xfrm>
            <a:off x="2998225" y="1441150"/>
            <a:ext cx="3147600" cy="3045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T Sans"/>
              <a:buNone/>
              <a:defRPr sz="21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T Sans"/>
              <a:buNone/>
              <a:defRPr sz="21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T Sans"/>
              <a:buNone/>
              <a:defRPr sz="21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T Sans"/>
              <a:buNone/>
              <a:defRPr sz="21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T Sans"/>
              <a:buNone/>
              <a:defRPr sz="21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T Sans"/>
              <a:buNone/>
              <a:defRPr sz="21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59" name="Google Shape;1559;p27"/>
          <p:cNvSpPr txBox="1"/>
          <p:nvPr>
            <p:ph hasCustomPrompt="1" idx="2" type="title"/>
          </p:nvPr>
        </p:nvSpPr>
        <p:spPr>
          <a:xfrm>
            <a:off x="2388350" y="1940524"/>
            <a:ext cx="4367400" cy="6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60" name="Google Shape;1560;p27"/>
          <p:cNvSpPr txBox="1"/>
          <p:nvPr>
            <p:ph idx="3" type="subTitle"/>
          </p:nvPr>
        </p:nvSpPr>
        <p:spPr>
          <a:xfrm>
            <a:off x="3141475" y="2691025"/>
            <a:ext cx="2861100" cy="3045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T Sans"/>
              <a:buNone/>
              <a:defRPr sz="21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T Sans"/>
              <a:buNone/>
              <a:defRPr sz="21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T Sans"/>
              <a:buNone/>
              <a:defRPr sz="21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T Sans"/>
              <a:buNone/>
              <a:defRPr sz="21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T Sans"/>
              <a:buNone/>
              <a:defRPr sz="21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T Sans"/>
              <a:buNone/>
              <a:defRPr sz="21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61" name="Google Shape;1561;p27"/>
          <p:cNvSpPr txBox="1"/>
          <p:nvPr>
            <p:ph hasCustomPrompt="1" idx="4" type="title"/>
          </p:nvPr>
        </p:nvSpPr>
        <p:spPr>
          <a:xfrm>
            <a:off x="2388300" y="3190394"/>
            <a:ext cx="4367400" cy="6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62" name="Google Shape;1562;p27"/>
          <p:cNvSpPr txBox="1"/>
          <p:nvPr>
            <p:ph idx="5" type="subTitle"/>
          </p:nvPr>
        </p:nvSpPr>
        <p:spPr>
          <a:xfrm>
            <a:off x="2227250" y="3940875"/>
            <a:ext cx="4689600" cy="3045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T Sans"/>
              <a:buNone/>
              <a:defRPr sz="21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T Sans"/>
              <a:buNone/>
              <a:defRPr sz="21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T Sans"/>
              <a:buNone/>
              <a:defRPr sz="21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T Sans"/>
              <a:buNone/>
              <a:defRPr sz="21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T Sans"/>
              <a:buNone/>
              <a:defRPr sz="21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T Sans"/>
              <a:buNone/>
              <a:defRPr sz="21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1563" name="Google Shape;1563;p27"/>
          <p:cNvGrpSpPr/>
          <p:nvPr/>
        </p:nvGrpSpPr>
        <p:grpSpPr>
          <a:xfrm>
            <a:off x="7506880" y="483017"/>
            <a:ext cx="1834255" cy="1834975"/>
            <a:chOff x="3684525" y="1008100"/>
            <a:chExt cx="3697350" cy="3698800"/>
          </a:xfrm>
        </p:grpSpPr>
        <p:sp>
          <p:nvSpPr>
            <p:cNvPr id="1564" name="Google Shape;1564;p27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27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27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27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27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27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27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27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27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27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27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27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27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27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27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27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27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27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7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27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27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27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27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27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27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27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27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27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27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7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7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27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27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27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7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27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27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7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27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7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7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27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27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7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7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7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27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27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27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27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27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27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27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27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27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27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27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27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27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27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27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27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27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27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27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27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0" name="Google Shape;1630;p27"/>
          <p:cNvGrpSpPr/>
          <p:nvPr/>
        </p:nvGrpSpPr>
        <p:grpSpPr>
          <a:xfrm>
            <a:off x="8124246" y="1211301"/>
            <a:ext cx="599510" cy="352226"/>
            <a:chOff x="-1861775" y="1644025"/>
            <a:chExt cx="1612018" cy="947100"/>
          </a:xfrm>
        </p:grpSpPr>
        <p:sp>
          <p:nvSpPr>
            <p:cNvPr id="1631" name="Google Shape;1631;p27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7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7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7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27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27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27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27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27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27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1" name="Google Shape;1641;p27"/>
          <p:cNvGrpSpPr/>
          <p:nvPr/>
        </p:nvGrpSpPr>
        <p:grpSpPr>
          <a:xfrm>
            <a:off x="371382" y="4742470"/>
            <a:ext cx="8401240" cy="202500"/>
            <a:chOff x="480920" y="4742470"/>
            <a:chExt cx="8401240" cy="202500"/>
          </a:xfrm>
        </p:grpSpPr>
        <p:grpSp>
          <p:nvGrpSpPr>
            <p:cNvPr id="1642" name="Google Shape;1642;p27"/>
            <p:cNvGrpSpPr/>
            <p:nvPr/>
          </p:nvGrpSpPr>
          <p:grpSpPr>
            <a:xfrm rot="-5400000">
              <a:off x="6549675" y="2612485"/>
              <a:ext cx="202500" cy="4462470"/>
              <a:chOff x="214325" y="317672"/>
              <a:chExt cx="202500" cy="4462470"/>
            </a:xfrm>
          </p:grpSpPr>
          <p:sp>
            <p:nvSpPr>
              <p:cNvPr id="1643" name="Google Shape;1643;p27"/>
              <p:cNvSpPr/>
              <p:nvPr/>
            </p:nvSpPr>
            <p:spPr>
              <a:xfrm>
                <a:off x="214325" y="2309827"/>
                <a:ext cx="2025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27"/>
              <p:cNvSpPr/>
              <p:nvPr/>
            </p:nvSpPr>
            <p:spPr>
              <a:xfrm>
                <a:off x="214325" y="2585715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27"/>
              <p:cNvSpPr/>
              <p:nvPr/>
            </p:nvSpPr>
            <p:spPr>
              <a:xfrm>
                <a:off x="214325" y="2759031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27"/>
              <p:cNvSpPr/>
              <p:nvPr/>
            </p:nvSpPr>
            <p:spPr>
              <a:xfrm>
                <a:off x="214325" y="3525485"/>
                <a:ext cx="1191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27"/>
              <p:cNvSpPr/>
              <p:nvPr/>
            </p:nvSpPr>
            <p:spPr>
              <a:xfrm>
                <a:off x="214325" y="4054106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27"/>
              <p:cNvSpPr/>
              <p:nvPr/>
            </p:nvSpPr>
            <p:spPr>
              <a:xfrm>
                <a:off x="214325" y="4741142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27"/>
              <p:cNvSpPr/>
              <p:nvPr/>
            </p:nvSpPr>
            <p:spPr>
              <a:xfrm>
                <a:off x="214325" y="317672"/>
                <a:ext cx="1191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27"/>
              <p:cNvSpPr/>
              <p:nvPr/>
            </p:nvSpPr>
            <p:spPr>
              <a:xfrm>
                <a:off x="214325" y="846294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27"/>
              <p:cNvSpPr/>
              <p:nvPr/>
            </p:nvSpPr>
            <p:spPr>
              <a:xfrm>
                <a:off x="214325" y="1533330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52" name="Google Shape;1652;p27"/>
            <p:cNvSpPr/>
            <p:nvPr/>
          </p:nvSpPr>
          <p:spPr>
            <a:xfrm rot="-5400000">
              <a:off x="399170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7"/>
            <p:cNvSpPr/>
            <p:nvPr/>
          </p:nvSpPr>
          <p:spPr>
            <a:xfrm rot="-5400000">
              <a:off x="716758" y="4865920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27"/>
            <p:cNvSpPr/>
            <p:nvPr/>
          </p:nvSpPr>
          <p:spPr>
            <a:xfrm rot="-5400000">
              <a:off x="848374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7"/>
            <p:cNvSpPr/>
            <p:nvPr/>
          </p:nvSpPr>
          <p:spPr>
            <a:xfrm rot="-5400000">
              <a:off x="1656527" y="4865920"/>
              <a:ext cx="1191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7"/>
            <p:cNvSpPr/>
            <p:nvPr/>
          </p:nvSpPr>
          <p:spPr>
            <a:xfrm rot="-5400000">
              <a:off x="2143449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7"/>
            <p:cNvSpPr/>
            <p:nvPr/>
          </p:nvSpPr>
          <p:spPr>
            <a:xfrm rot="-5400000">
              <a:off x="2830485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8" name="Google Shape;1658;p27"/>
          <p:cNvGrpSpPr/>
          <p:nvPr/>
        </p:nvGrpSpPr>
        <p:grpSpPr>
          <a:xfrm>
            <a:off x="-610395" y="2565529"/>
            <a:ext cx="1834255" cy="1834975"/>
            <a:chOff x="3684525" y="1008100"/>
            <a:chExt cx="3697350" cy="3698800"/>
          </a:xfrm>
        </p:grpSpPr>
        <p:sp>
          <p:nvSpPr>
            <p:cNvPr id="1659" name="Google Shape;1659;p27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27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27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27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27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27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27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27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27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27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27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27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27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27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27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27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27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27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27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27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27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27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27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27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27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27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27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27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27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27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27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27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27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27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7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27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4"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28"/>
          <p:cNvSpPr txBox="1"/>
          <p:nvPr>
            <p:ph type="title"/>
          </p:nvPr>
        </p:nvSpPr>
        <p:spPr>
          <a:xfrm>
            <a:off x="4544713" y="1811181"/>
            <a:ext cx="352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727" name="Google Shape;1727;p28"/>
          <p:cNvSpPr txBox="1"/>
          <p:nvPr>
            <p:ph idx="1" type="subTitle"/>
          </p:nvPr>
        </p:nvSpPr>
        <p:spPr>
          <a:xfrm>
            <a:off x="4544713" y="2505256"/>
            <a:ext cx="3527100" cy="9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28" name="Google Shape;1728;p28"/>
          <p:cNvGrpSpPr/>
          <p:nvPr/>
        </p:nvGrpSpPr>
        <p:grpSpPr>
          <a:xfrm>
            <a:off x="242725" y="340510"/>
            <a:ext cx="202500" cy="4462470"/>
            <a:chOff x="214325" y="317672"/>
            <a:chExt cx="202500" cy="4462470"/>
          </a:xfrm>
        </p:grpSpPr>
        <p:sp>
          <p:nvSpPr>
            <p:cNvPr id="1729" name="Google Shape;1729;p28"/>
            <p:cNvSpPr/>
            <p:nvPr/>
          </p:nvSpPr>
          <p:spPr>
            <a:xfrm>
              <a:off x="214325" y="2309827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28"/>
            <p:cNvSpPr/>
            <p:nvPr/>
          </p:nvSpPr>
          <p:spPr>
            <a:xfrm>
              <a:off x="214325" y="2585715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28"/>
            <p:cNvSpPr/>
            <p:nvPr/>
          </p:nvSpPr>
          <p:spPr>
            <a:xfrm>
              <a:off x="214325" y="2759031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28"/>
            <p:cNvSpPr/>
            <p:nvPr/>
          </p:nvSpPr>
          <p:spPr>
            <a:xfrm>
              <a:off x="214325" y="3525485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28"/>
            <p:cNvSpPr/>
            <p:nvPr/>
          </p:nvSpPr>
          <p:spPr>
            <a:xfrm>
              <a:off x="214325" y="4054106"/>
              <a:ext cx="2025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28"/>
            <p:cNvSpPr/>
            <p:nvPr/>
          </p:nvSpPr>
          <p:spPr>
            <a:xfrm>
              <a:off x="214325" y="4741142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28"/>
            <p:cNvSpPr/>
            <p:nvPr/>
          </p:nvSpPr>
          <p:spPr>
            <a:xfrm>
              <a:off x="214325" y="317672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28"/>
            <p:cNvSpPr/>
            <p:nvPr/>
          </p:nvSpPr>
          <p:spPr>
            <a:xfrm>
              <a:off x="214325" y="846294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28"/>
            <p:cNvSpPr/>
            <p:nvPr/>
          </p:nvSpPr>
          <p:spPr>
            <a:xfrm>
              <a:off x="214325" y="1533330"/>
              <a:ext cx="2025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ONE_COLUMN_TEXT_2_1"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740" name="Google Shape;1740;p29"/>
          <p:cNvSpPr txBox="1"/>
          <p:nvPr>
            <p:ph idx="1" type="body"/>
          </p:nvPr>
        </p:nvSpPr>
        <p:spPr>
          <a:xfrm>
            <a:off x="720000" y="1215750"/>
            <a:ext cx="7704000" cy="3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/>
            </a:lvl9pPr>
          </a:lstStyle>
          <a:p/>
        </p:txBody>
      </p:sp>
      <p:grpSp>
        <p:nvGrpSpPr>
          <p:cNvPr id="1741" name="Google Shape;1741;p29"/>
          <p:cNvGrpSpPr/>
          <p:nvPr/>
        </p:nvGrpSpPr>
        <p:grpSpPr>
          <a:xfrm>
            <a:off x="7372064" y="2575328"/>
            <a:ext cx="599510" cy="352226"/>
            <a:chOff x="-1861775" y="1644025"/>
            <a:chExt cx="1612018" cy="947100"/>
          </a:xfrm>
        </p:grpSpPr>
        <p:sp>
          <p:nvSpPr>
            <p:cNvPr id="1742" name="Google Shape;1742;p29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29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29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29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29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29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29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29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29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29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2" name="Google Shape;1752;p29"/>
          <p:cNvGrpSpPr/>
          <p:nvPr/>
        </p:nvGrpSpPr>
        <p:grpSpPr>
          <a:xfrm>
            <a:off x="6754705" y="1833942"/>
            <a:ext cx="1834255" cy="1834975"/>
            <a:chOff x="3684525" y="1008100"/>
            <a:chExt cx="3697350" cy="3698800"/>
          </a:xfrm>
        </p:grpSpPr>
        <p:sp>
          <p:nvSpPr>
            <p:cNvPr id="1753" name="Google Shape;1753;p29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29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29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9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9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9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9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9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9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9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9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9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9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9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9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9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9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9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9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9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9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9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9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9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9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9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9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9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9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9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9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9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9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9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9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9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9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29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9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9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9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9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9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9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9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9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9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9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9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9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9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9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9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9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9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9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9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9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9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9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9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9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9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ONE_COLUMN_TEXT_4">
    <p:spTree>
      <p:nvGrpSpPr>
        <p:cNvPr id="1819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21" name="Google Shape;1821;p30"/>
          <p:cNvSpPr txBox="1"/>
          <p:nvPr>
            <p:ph idx="1" type="body"/>
          </p:nvPr>
        </p:nvSpPr>
        <p:spPr>
          <a:xfrm>
            <a:off x="720000" y="1283250"/>
            <a:ext cx="3466200" cy="28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822" name="Google Shape;1822;p30"/>
          <p:cNvGrpSpPr/>
          <p:nvPr/>
        </p:nvGrpSpPr>
        <p:grpSpPr>
          <a:xfrm>
            <a:off x="6797755" y="4314467"/>
            <a:ext cx="1834255" cy="1834975"/>
            <a:chOff x="3684525" y="1008100"/>
            <a:chExt cx="3697350" cy="3698800"/>
          </a:xfrm>
        </p:grpSpPr>
        <p:sp>
          <p:nvSpPr>
            <p:cNvPr id="1823" name="Google Shape;1823;p30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30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30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30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30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30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30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30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30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30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30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30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30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30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30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30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30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30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30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30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30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30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30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30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30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30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30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30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30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30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30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30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30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30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30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30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30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30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30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30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30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30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30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30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30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30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30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30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30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30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30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30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30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30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30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30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30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30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30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30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30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30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30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30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30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30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9" name="Google Shape;1889;p30"/>
          <p:cNvGrpSpPr/>
          <p:nvPr/>
        </p:nvGrpSpPr>
        <p:grpSpPr>
          <a:xfrm>
            <a:off x="672446" y="4390501"/>
            <a:ext cx="599510" cy="352226"/>
            <a:chOff x="-1861775" y="1644025"/>
            <a:chExt cx="1612018" cy="947100"/>
          </a:xfrm>
        </p:grpSpPr>
        <p:sp>
          <p:nvSpPr>
            <p:cNvPr id="1890" name="Google Shape;1890;p30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30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30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30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30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30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30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30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30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30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grpSp>
        <p:nvGrpSpPr>
          <p:cNvPr id="45" name="Google Shape;45;p4"/>
          <p:cNvGrpSpPr/>
          <p:nvPr/>
        </p:nvGrpSpPr>
        <p:grpSpPr>
          <a:xfrm>
            <a:off x="6808655" y="4513492"/>
            <a:ext cx="1834255" cy="1834975"/>
            <a:chOff x="3684525" y="1008100"/>
            <a:chExt cx="3697350" cy="3698800"/>
          </a:xfrm>
        </p:grpSpPr>
        <p:sp>
          <p:nvSpPr>
            <p:cNvPr id="46" name="Google Shape;46;p4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-1114245" y="-817258"/>
            <a:ext cx="1834255" cy="1834975"/>
            <a:chOff x="3684525" y="1008100"/>
            <a:chExt cx="3697350" cy="3698800"/>
          </a:xfrm>
        </p:grpSpPr>
        <p:sp>
          <p:nvSpPr>
            <p:cNvPr id="113" name="Google Shape;113;p4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1900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31"/>
          <p:cNvSpPr txBox="1"/>
          <p:nvPr>
            <p:ph type="title"/>
          </p:nvPr>
        </p:nvSpPr>
        <p:spPr>
          <a:xfrm>
            <a:off x="720000" y="696200"/>
            <a:ext cx="4213200" cy="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02" name="Google Shape;1902;p31"/>
          <p:cNvSpPr txBox="1"/>
          <p:nvPr>
            <p:ph idx="1" type="subTitle"/>
          </p:nvPr>
        </p:nvSpPr>
        <p:spPr>
          <a:xfrm>
            <a:off x="720000" y="1593625"/>
            <a:ext cx="4213200" cy="9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03" name="Google Shape;1903;p31"/>
          <p:cNvSpPr txBox="1"/>
          <p:nvPr/>
        </p:nvSpPr>
        <p:spPr>
          <a:xfrm>
            <a:off x="720000" y="3395400"/>
            <a:ext cx="40848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CREDITS: This presentation </a:t>
            </a:r>
            <a:r>
              <a:rPr lang="en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template</a:t>
            </a:r>
            <a:r>
              <a:rPr lang="en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was created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, including icons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, and infographics &amp; images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904" name="Google Shape;1904;p31"/>
          <p:cNvGrpSpPr/>
          <p:nvPr/>
        </p:nvGrpSpPr>
        <p:grpSpPr>
          <a:xfrm>
            <a:off x="7824489" y="277765"/>
            <a:ext cx="599510" cy="352226"/>
            <a:chOff x="-1861775" y="1644025"/>
            <a:chExt cx="1612018" cy="947100"/>
          </a:xfrm>
        </p:grpSpPr>
        <p:sp>
          <p:nvSpPr>
            <p:cNvPr id="1905" name="Google Shape;1905;p31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5" name="Google Shape;1915;p31"/>
          <p:cNvGrpSpPr/>
          <p:nvPr/>
        </p:nvGrpSpPr>
        <p:grpSpPr>
          <a:xfrm>
            <a:off x="-850845" y="-1010408"/>
            <a:ext cx="1834255" cy="1834975"/>
            <a:chOff x="3684525" y="1008100"/>
            <a:chExt cx="3697350" cy="3698800"/>
          </a:xfrm>
        </p:grpSpPr>
        <p:sp>
          <p:nvSpPr>
            <p:cNvPr id="1916" name="Google Shape;1916;p31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31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31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31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31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31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31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31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31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31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31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31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31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31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TITLE_ONLY_1_1"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3" name="Google Shape;1983;p32"/>
          <p:cNvGrpSpPr/>
          <p:nvPr/>
        </p:nvGrpSpPr>
        <p:grpSpPr>
          <a:xfrm>
            <a:off x="7994080" y="4228604"/>
            <a:ext cx="1834255" cy="1834975"/>
            <a:chOff x="3684525" y="1008100"/>
            <a:chExt cx="3697350" cy="3698800"/>
          </a:xfrm>
        </p:grpSpPr>
        <p:sp>
          <p:nvSpPr>
            <p:cNvPr id="1984" name="Google Shape;1984;p32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32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32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32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32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32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32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32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32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32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32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32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32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32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32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32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32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32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32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32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32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32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32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32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32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32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32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32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32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32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32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32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32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32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32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32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32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32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32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32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32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32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0" name="Google Shape;2050;p32"/>
          <p:cNvGrpSpPr/>
          <p:nvPr/>
        </p:nvGrpSpPr>
        <p:grpSpPr>
          <a:xfrm>
            <a:off x="480071" y="645488"/>
            <a:ext cx="599510" cy="352226"/>
            <a:chOff x="-1861775" y="1644025"/>
            <a:chExt cx="1612018" cy="947100"/>
          </a:xfrm>
        </p:grpSpPr>
        <p:sp>
          <p:nvSpPr>
            <p:cNvPr id="2051" name="Google Shape;2051;p32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32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32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32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1" name="Google Shape;2061;p32"/>
          <p:cNvGrpSpPr/>
          <p:nvPr/>
        </p:nvGrpSpPr>
        <p:grpSpPr>
          <a:xfrm>
            <a:off x="371382" y="4742470"/>
            <a:ext cx="8401240" cy="202500"/>
            <a:chOff x="480920" y="4742470"/>
            <a:chExt cx="8401240" cy="202500"/>
          </a:xfrm>
        </p:grpSpPr>
        <p:grpSp>
          <p:nvGrpSpPr>
            <p:cNvPr id="2062" name="Google Shape;2062;p32"/>
            <p:cNvGrpSpPr/>
            <p:nvPr/>
          </p:nvGrpSpPr>
          <p:grpSpPr>
            <a:xfrm rot="-5400000">
              <a:off x="6549675" y="2612485"/>
              <a:ext cx="202500" cy="4462470"/>
              <a:chOff x="214325" y="317672"/>
              <a:chExt cx="202500" cy="4462470"/>
            </a:xfrm>
          </p:grpSpPr>
          <p:sp>
            <p:nvSpPr>
              <p:cNvPr id="2063" name="Google Shape;2063;p32"/>
              <p:cNvSpPr/>
              <p:nvPr/>
            </p:nvSpPr>
            <p:spPr>
              <a:xfrm>
                <a:off x="214325" y="2309827"/>
                <a:ext cx="2025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4" name="Google Shape;2064;p32"/>
              <p:cNvSpPr/>
              <p:nvPr/>
            </p:nvSpPr>
            <p:spPr>
              <a:xfrm>
                <a:off x="214325" y="2585715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5" name="Google Shape;2065;p32"/>
              <p:cNvSpPr/>
              <p:nvPr/>
            </p:nvSpPr>
            <p:spPr>
              <a:xfrm>
                <a:off x="214325" y="2759031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6" name="Google Shape;2066;p32"/>
              <p:cNvSpPr/>
              <p:nvPr/>
            </p:nvSpPr>
            <p:spPr>
              <a:xfrm>
                <a:off x="214325" y="3525485"/>
                <a:ext cx="1191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7" name="Google Shape;2067;p32"/>
              <p:cNvSpPr/>
              <p:nvPr/>
            </p:nvSpPr>
            <p:spPr>
              <a:xfrm>
                <a:off x="214325" y="4741142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8" name="Google Shape;2068;p32"/>
              <p:cNvSpPr/>
              <p:nvPr/>
            </p:nvSpPr>
            <p:spPr>
              <a:xfrm>
                <a:off x="214325" y="317672"/>
                <a:ext cx="1191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9" name="Google Shape;2069;p32"/>
              <p:cNvSpPr/>
              <p:nvPr/>
            </p:nvSpPr>
            <p:spPr>
              <a:xfrm>
                <a:off x="214325" y="846294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0" name="Google Shape;2070;p32"/>
              <p:cNvSpPr/>
              <p:nvPr/>
            </p:nvSpPr>
            <p:spPr>
              <a:xfrm>
                <a:off x="214325" y="1533330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71" name="Google Shape;2071;p32"/>
            <p:cNvSpPr/>
            <p:nvPr/>
          </p:nvSpPr>
          <p:spPr>
            <a:xfrm rot="-5400000">
              <a:off x="399170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 rot="-5400000">
              <a:off x="716758" y="4865920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 rot="-5400000">
              <a:off x="848374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 rot="-5400000">
              <a:off x="1656527" y="4865920"/>
              <a:ext cx="1191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 rot="-5400000">
              <a:off x="2143449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 rot="-5400000">
              <a:off x="2830485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_1">
    <p:spTree>
      <p:nvGrpSpPr>
        <p:cNvPr id="2077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8" name="Google Shape;2078;p33"/>
          <p:cNvGrpSpPr/>
          <p:nvPr/>
        </p:nvGrpSpPr>
        <p:grpSpPr>
          <a:xfrm>
            <a:off x="7506880" y="483017"/>
            <a:ext cx="1834255" cy="1834975"/>
            <a:chOff x="3684525" y="1008100"/>
            <a:chExt cx="3697350" cy="3698800"/>
          </a:xfrm>
        </p:grpSpPr>
        <p:sp>
          <p:nvSpPr>
            <p:cNvPr id="2079" name="Google Shape;2079;p33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33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33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33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33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33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33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33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33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33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33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33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33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33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33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33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33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33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33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33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33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33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33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33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33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33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33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33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33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33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33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33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33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33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33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33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33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33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33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33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33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5" name="Google Shape;2145;p33"/>
          <p:cNvGrpSpPr/>
          <p:nvPr/>
        </p:nvGrpSpPr>
        <p:grpSpPr>
          <a:xfrm>
            <a:off x="8124246" y="1211301"/>
            <a:ext cx="599510" cy="352226"/>
            <a:chOff x="-1861775" y="1644025"/>
            <a:chExt cx="1612018" cy="947100"/>
          </a:xfrm>
        </p:grpSpPr>
        <p:sp>
          <p:nvSpPr>
            <p:cNvPr id="2146" name="Google Shape;2146;p33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6" name="Google Shape;2156;p33"/>
          <p:cNvGrpSpPr/>
          <p:nvPr/>
        </p:nvGrpSpPr>
        <p:grpSpPr>
          <a:xfrm>
            <a:off x="371382" y="4742470"/>
            <a:ext cx="8401240" cy="202500"/>
            <a:chOff x="480920" y="4742470"/>
            <a:chExt cx="8401240" cy="202500"/>
          </a:xfrm>
        </p:grpSpPr>
        <p:grpSp>
          <p:nvGrpSpPr>
            <p:cNvPr id="2157" name="Google Shape;2157;p33"/>
            <p:cNvGrpSpPr/>
            <p:nvPr/>
          </p:nvGrpSpPr>
          <p:grpSpPr>
            <a:xfrm rot="-5400000">
              <a:off x="6549675" y="2612485"/>
              <a:ext cx="202500" cy="4462470"/>
              <a:chOff x="214325" y="317672"/>
              <a:chExt cx="202500" cy="4462470"/>
            </a:xfrm>
          </p:grpSpPr>
          <p:sp>
            <p:nvSpPr>
              <p:cNvPr id="2158" name="Google Shape;2158;p33"/>
              <p:cNvSpPr/>
              <p:nvPr/>
            </p:nvSpPr>
            <p:spPr>
              <a:xfrm>
                <a:off x="214325" y="2309827"/>
                <a:ext cx="2025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9" name="Google Shape;2159;p33"/>
              <p:cNvSpPr/>
              <p:nvPr/>
            </p:nvSpPr>
            <p:spPr>
              <a:xfrm>
                <a:off x="214325" y="2585715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0" name="Google Shape;2160;p33"/>
              <p:cNvSpPr/>
              <p:nvPr/>
            </p:nvSpPr>
            <p:spPr>
              <a:xfrm>
                <a:off x="214325" y="2759031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1" name="Google Shape;2161;p33"/>
              <p:cNvSpPr/>
              <p:nvPr/>
            </p:nvSpPr>
            <p:spPr>
              <a:xfrm>
                <a:off x="214325" y="3525485"/>
                <a:ext cx="1191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2" name="Google Shape;2162;p33"/>
              <p:cNvSpPr/>
              <p:nvPr/>
            </p:nvSpPr>
            <p:spPr>
              <a:xfrm>
                <a:off x="214325" y="4054106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3" name="Google Shape;2163;p33"/>
              <p:cNvSpPr/>
              <p:nvPr/>
            </p:nvSpPr>
            <p:spPr>
              <a:xfrm>
                <a:off x="214325" y="4741142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4" name="Google Shape;2164;p33"/>
              <p:cNvSpPr/>
              <p:nvPr/>
            </p:nvSpPr>
            <p:spPr>
              <a:xfrm>
                <a:off x="214325" y="317672"/>
                <a:ext cx="1191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5" name="Google Shape;2165;p33"/>
              <p:cNvSpPr/>
              <p:nvPr/>
            </p:nvSpPr>
            <p:spPr>
              <a:xfrm>
                <a:off x="214325" y="846294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6" name="Google Shape;2166;p33"/>
              <p:cNvSpPr/>
              <p:nvPr/>
            </p:nvSpPr>
            <p:spPr>
              <a:xfrm>
                <a:off x="214325" y="1533330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67" name="Google Shape;2167;p33"/>
            <p:cNvSpPr/>
            <p:nvPr/>
          </p:nvSpPr>
          <p:spPr>
            <a:xfrm rot="-5400000">
              <a:off x="399170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33"/>
            <p:cNvSpPr/>
            <p:nvPr/>
          </p:nvSpPr>
          <p:spPr>
            <a:xfrm rot="-5400000">
              <a:off x="716758" y="4865920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33"/>
            <p:cNvSpPr/>
            <p:nvPr/>
          </p:nvSpPr>
          <p:spPr>
            <a:xfrm rot="-5400000">
              <a:off x="848374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33"/>
            <p:cNvSpPr/>
            <p:nvPr/>
          </p:nvSpPr>
          <p:spPr>
            <a:xfrm rot="-5400000">
              <a:off x="1656527" y="4865920"/>
              <a:ext cx="1191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33"/>
            <p:cNvSpPr/>
            <p:nvPr/>
          </p:nvSpPr>
          <p:spPr>
            <a:xfrm rot="-5400000">
              <a:off x="2143449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33"/>
            <p:cNvSpPr/>
            <p:nvPr/>
          </p:nvSpPr>
          <p:spPr>
            <a:xfrm rot="-5400000">
              <a:off x="2830485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3" name="Google Shape;2173;p33"/>
          <p:cNvGrpSpPr/>
          <p:nvPr/>
        </p:nvGrpSpPr>
        <p:grpSpPr>
          <a:xfrm>
            <a:off x="-610395" y="2565529"/>
            <a:ext cx="1834255" cy="1834975"/>
            <a:chOff x="3684525" y="1008100"/>
            <a:chExt cx="3697350" cy="3698800"/>
          </a:xfrm>
        </p:grpSpPr>
        <p:sp>
          <p:nvSpPr>
            <p:cNvPr id="2174" name="Google Shape;2174;p33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33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33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33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33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33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33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33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33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33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33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33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33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33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33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33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33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33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33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33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33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33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33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33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33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33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33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33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33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33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1" name="Google Shape;181;p5"/>
          <p:cNvSpPr txBox="1"/>
          <p:nvPr>
            <p:ph idx="2" type="title"/>
          </p:nvPr>
        </p:nvSpPr>
        <p:spPr>
          <a:xfrm>
            <a:off x="1404200" y="2677780"/>
            <a:ext cx="29373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2" name="Google Shape;182;p5"/>
          <p:cNvSpPr txBox="1"/>
          <p:nvPr>
            <p:ph idx="3" type="title"/>
          </p:nvPr>
        </p:nvSpPr>
        <p:spPr>
          <a:xfrm>
            <a:off x="4801888" y="2677780"/>
            <a:ext cx="29379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3" name="Google Shape;183;p5"/>
          <p:cNvSpPr txBox="1"/>
          <p:nvPr>
            <p:ph idx="1" type="subTitle"/>
          </p:nvPr>
        </p:nvSpPr>
        <p:spPr>
          <a:xfrm>
            <a:off x="4801892" y="3165400"/>
            <a:ext cx="2937900" cy="9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4" name="Google Shape;184;p5"/>
          <p:cNvSpPr txBox="1"/>
          <p:nvPr>
            <p:ph idx="4" type="subTitle"/>
          </p:nvPr>
        </p:nvSpPr>
        <p:spPr>
          <a:xfrm>
            <a:off x="1404375" y="3165400"/>
            <a:ext cx="2937300" cy="9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85" name="Google Shape;185;p5"/>
          <p:cNvGrpSpPr/>
          <p:nvPr/>
        </p:nvGrpSpPr>
        <p:grpSpPr>
          <a:xfrm>
            <a:off x="8236380" y="706942"/>
            <a:ext cx="1834255" cy="1834975"/>
            <a:chOff x="3684525" y="1008100"/>
            <a:chExt cx="3697350" cy="3698800"/>
          </a:xfrm>
        </p:grpSpPr>
        <p:sp>
          <p:nvSpPr>
            <p:cNvPr id="186" name="Google Shape;186;p5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" name="Google Shape;252;p5"/>
          <p:cNvGrpSpPr/>
          <p:nvPr/>
        </p:nvGrpSpPr>
        <p:grpSpPr>
          <a:xfrm>
            <a:off x="504914" y="555253"/>
            <a:ext cx="599510" cy="352226"/>
            <a:chOff x="-1861775" y="1644025"/>
            <a:chExt cx="1612018" cy="947100"/>
          </a:xfrm>
        </p:grpSpPr>
        <p:sp>
          <p:nvSpPr>
            <p:cNvPr id="253" name="Google Shape;253;p5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5"/>
          <p:cNvGrpSpPr/>
          <p:nvPr/>
        </p:nvGrpSpPr>
        <p:grpSpPr>
          <a:xfrm>
            <a:off x="371382" y="4742470"/>
            <a:ext cx="8401240" cy="202500"/>
            <a:chOff x="480920" y="4742470"/>
            <a:chExt cx="8401240" cy="202500"/>
          </a:xfrm>
        </p:grpSpPr>
        <p:grpSp>
          <p:nvGrpSpPr>
            <p:cNvPr id="264" name="Google Shape;264;p5"/>
            <p:cNvGrpSpPr/>
            <p:nvPr/>
          </p:nvGrpSpPr>
          <p:grpSpPr>
            <a:xfrm rot="-5400000">
              <a:off x="6549675" y="2612485"/>
              <a:ext cx="202500" cy="4462470"/>
              <a:chOff x="214325" y="317672"/>
              <a:chExt cx="202500" cy="4462470"/>
            </a:xfrm>
          </p:grpSpPr>
          <p:sp>
            <p:nvSpPr>
              <p:cNvPr id="265" name="Google Shape;265;p5"/>
              <p:cNvSpPr/>
              <p:nvPr/>
            </p:nvSpPr>
            <p:spPr>
              <a:xfrm>
                <a:off x="214325" y="2309827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214325" y="2585715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214325" y="2759031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214325" y="3525485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214325" y="4054106"/>
                <a:ext cx="2025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214325" y="4741142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214325" y="317672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214325" y="846294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214325" y="1533330"/>
                <a:ext cx="2025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4" name="Google Shape;274;p5"/>
            <p:cNvSpPr/>
            <p:nvPr/>
          </p:nvSpPr>
          <p:spPr>
            <a:xfrm rot="-5400000">
              <a:off x="399170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 rot="-5400000">
              <a:off x="716758" y="4865920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 rot="-5400000">
              <a:off x="848374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 rot="-5400000">
              <a:off x="1656527" y="4865920"/>
              <a:ext cx="1191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 rot="-5400000">
              <a:off x="2143449" y="4824220"/>
              <a:ext cx="2025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 rot="-5400000">
              <a:off x="2830485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282" name="Google Shape;282;p6"/>
          <p:cNvGrpSpPr/>
          <p:nvPr/>
        </p:nvGrpSpPr>
        <p:grpSpPr>
          <a:xfrm>
            <a:off x="-823370" y="4228604"/>
            <a:ext cx="1834255" cy="1834975"/>
            <a:chOff x="3684525" y="1008100"/>
            <a:chExt cx="3697350" cy="3698800"/>
          </a:xfrm>
        </p:grpSpPr>
        <p:sp>
          <p:nvSpPr>
            <p:cNvPr id="283" name="Google Shape;283;p6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" name="Google Shape;349;p6"/>
          <p:cNvGrpSpPr/>
          <p:nvPr/>
        </p:nvGrpSpPr>
        <p:grpSpPr>
          <a:xfrm>
            <a:off x="7908446" y="645488"/>
            <a:ext cx="599510" cy="352226"/>
            <a:chOff x="-1861775" y="1644025"/>
            <a:chExt cx="1612018" cy="947100"/>
          </a:xfrm>
        </p:grpSpPr>
        <p:sp>
          <p:nvSpPr>
            <p:cNvPr id="350" name="Google Shape;350;p6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Google Shape;360;p6"/>
          <p:cNvGrpSpPr/>
          <p:nvPr/>
        </p:nvGrpSpPr>
        <p:grpSpPr>
          <a:xfrm>
            <a:off x="371382" y="4742470"/>
            <a:ext cx="8401240" cy="202500"/>
            <a:chOff x="480920" y="4742470"/>
            <a:chExt cx="8401240" cy="202500"/>
          </a:xfrm>
        </p:grpSpPr>
        <p:grpSp>
          <p:nvGrpSpPr>
            <p:cNvPr id="361" name="Google Shape;361;p6"/>
            <p:cNvGrpSpPr/>
            <p:nvPr/>
          </p:nvGrpSpPr>
          <p:grpSpPr>
            <a:xfrm rot="-5400000">
              <a:off x="6549675" y="2612485"/>
              <a:ext cx="202500" cy="4462470"/>
              <a:chOff x="214325" y="317672"/>
              <a:chExt cx="202500" cy="4462470"/>
            </a:xfrm>
          </p:grpSpPr>
          <p:sp>
            <p:nvSpPr>
              <p:cNvPr id="362" name="Google Shape;362;p6"/>
              <p:cNvSpPr/>
              <p:nvPr/>
            </p:nvSpPr>
            <p:spPr>
              <a:xfrm>
                <a:off x="214325" y="2309827"/>
                <a:ext cx="2025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214325" y="2585715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6"/>
              <p:cNvSpPr/>
              <p:nvPr/>
            </p:nvSpPr>
            <p:spPr>
              <a:xfrm>
                <a:off x="214325" y="2759031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6"/>
              <p:cNvSpPr/>
              <p:nvPr/>
            </p:nvSpPr>
            <p:spPr>
              <a:xfrm>
                <a:off x="214325" y="3525485"/>
                <a:ext cx="1191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6"/>
              <p:cNvSpPr/>
              <p:nvPr/>
            </p:nvSpPr>
            <p:spPr>
              <a:xfrm>
                <a:off x="214325" y="4054106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6"/>
              <p:cNvSpPr/>
              <p:nvPr/>
            </p:nvSpPr>
            <p:spPr>
              <a:xfrm>
                <a:off x="214325" y="4741142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6"/>
              <p:cNvSpPr/>
              <p:nvPr/>
            </p:nvSpPr>
            <p:spPr>
              <a:xfrm>
                <a:off x="214325" y="317672"/>
                <a:ext cx="1191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>
                <a:off x="214325" y="846294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6"/>
              <p:cNvSpPr/>
              <p:nvPr/>
            </p:nvSpPr>
            <p:spPr>
              <a:xfrm>
                <a:off x="214325" y="1533330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1" name="Google Shape;371;p6"/>
            <p:cNvSpPr/>
            <p:nvPr/>
          </p:nvSpPr>
          <p:spPr>
            <a:xfrm rot="-5400000">
              <a:off x="399170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 rot="-5400000">
              <a:off x="1656527" y="4865920"/>
              <a:ext cx="1191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 rot="-5400000">
              <a:off x="2143449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 rot="-5400000">
              <a:off x="2830485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77" name="Google Shape;377;p7"/>
          <p:cNvSpPr txBox="1"/>
          <p:nvPr>
            <p:ph idx="1" type="body"/>
          </p:nvPr>
        </p:nvSpPr>
        <p:spPr>
          <a:xfrm>
            <a:off x="934325" y="1531575"/>
            <a:ext cx="3487200" cy="26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378" name="Google Shape;378;p7"/>
          <p:cNvGrpSpPr/>
          <p:nvPr/>
        </p:nvGrpSpPr>
        <p:grpSpPr>
          <a:xfrm>
            <a:off x="7877605" y="3812442"/>
            <a:ext cx="1834255" cy="1834975"/>
            <a:chOff x="3684525" y="1008100"/>
            <a:chExt cx="3697350" cy="3698800"/>
          </a:xfrm>
        </p:grpSpPr>
        <p:sp>
          <p:nvSpPr>
            <p:cNvPr id="379" name="Google Shape;379;p7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5" name="Google Shape;445;p7"/>
          <p:cNvGrpSpPr/>
          <p:nvPr/>
        </p:nvGrpSpPr>
        <p:grpSpPr>
          <a:xfrm>
            <a:off x="535371" y="4337388"/>
            <a:ext cx="599510" cy="352226"/>
            <a:chOff x="-1861775" y="1644025"/>
            <a:chExt cx="1612018" cy="947100"/>
          </a:xfrm>
        </p:grpSpPr>
        <p:sp>
          <p:nvSpPr>
            <p:cNvPr id="446" name="Google Shape;446;p7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8"/>
          <p:cNvSpPr txBox="1"/>
          <p:nvPr>
            <p:ph type="title"/>
          </p:nvPr>
        </p:nvSpPr>
        <p:spPr>
          <a:xfrm>
            <a:off x="1591925" y="2351275"/>
            <a:ext cx="5960400" cy="18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458" name="Google Shape;458;p8"/>
          <p:cNvGrpSpPr/>
          <p:nvPr/>
        </p:nvGrpSpPr>
        <p:grpSpPr>
          <a:xfrm>
            <a:off x="6365405" y="4163579"/>
            <a:ext cx="1834255" cy="1834975"/>
            <a:chOff x="3684525" y="1008100"/>
            <a:chExt cx="3697350" cy="3698800"/>
          </a:xfrm>
        </p:grpSpPr>
        <p:sp>
          <p:nvSpPr>
            <p:cNvPr id="459" name="Google Shape;459;p8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5" name="Google Shape;525;p8"/>
          <p:cNvGrpSpPr/>
          <p:nvPr/>
        </p:nvGrpSpPr>
        <p:grpSpPr>
          <a:xfrm>
            <a:off x="887039" y="4242015"/>
            <a:ext cx="599510" cy="352226"/>
            <a:chOff x="-1861775" y="1644025"/>
            <a:chExt cx="1612018" cy="947100"/>
          </a:xfrm>
        </p:grpSpPr>
        <p:sp>
          <p:nvSpPr>
            <p:cNvPr id="526" name="Google Shape;526;p8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8"/>
          <p:cNvGrpSpPr/>
          <p:nvPr/>
        </p:nvGrpSpPr>
        <p:grpSpPr>
          <a:xfrm>
            <a:off x="2815130" y="-1143046"/>
            <a:ext cx="1834255" cy="1834975"/>
            <a:chOff x="3684525" y="1008100"/>
            <a:chExt cx="3697350" cy="3698800"/>
          </a:xfrm>
        </p:grpSpPr>
        <p:sp>
          <p:nvSpPr>
            <p:cNvPr id="537" name="Google Shape;537;p8"/>
            <p:cNvSpPr/>
            <p:nvPr/>
          </p:nvSpPr>
          <p:spPr>
            <a:xfrm>
              <a:off x="4642450" y="1210300"/>
              <a:ext cx="180075" cy="199275"/>
            </a:xfrm>
            <a:custGeom>
              <a:rect b="b" l="l" r="r" t="t"/>
              <a:pathLst>
                <a:path extrusionOk="0" h="7971" w="7203">
                  <a:moveTo>
                    <a:pt x="2067" y="2480"/>
                  </a:moveTo>
                  <a:lnTo>
                    <a:pt x="3424" y="3779"/>
                  </a:lnTo>
                  <a:lnTo>
                    <a:pt x="2362" y="4369"/>
                  </a:lnTo>
                  <a:lnTo>
                    <a:pt x="2067" y="2480"/>
                  </a:lnTo>
                  <a:close/>
                  <a:moveTo>
                    <a:pt x="2067" y="0"/>
                  </a:moveTo>
                  <a:lnTo>
                    <a:pt x="0" y="1122"/>
                  </a:lnTo>
                  <a:lnTo>
                    <a:pt x="945" y="7971"/>
                  </a:lnTo>
                  <a:lnTo>
                    <a:pt x="2834" y="6967"/>
                  </a:lnTo>
                  <a:lnTo>
                    <a:pt x="2657" y="5963"/>
                  </a:lnTo>
                  <a:lnTo>
                    <a:pt x="4546" y="4901"/>
                  </a:lnTo>
                  <a:lnTo>
                    <a:pt x="5314" y="5668"/>
                  </a:lnTo>
                  <a:lnTo>
                    <a:pt x="7203" y="46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4778225" y="1114350"/>
              <a:ext cx="174200" cy="187475"/>
            </a:xfrm>
            <a:custGeom>
              <a:rect b="b" l="l" r="r" t="t"/>
              <a:pathLst>
                <a:path extrusionOk="0" h="7499" w="6968">
                  <a:moveTo>
                    <a:pt x="5373" y="1"/>
                  </a:moveTo>
                  <a:lnTo>
                    <a:pt x="3484" y="768"/>
                  </a:lnTo>
                  <a:lnTo>
                    <a:pt x="4842" y="4193"/>
                  </a:lnTo>
                  <a:lnTo>
                    <a:pt x="4960" y="4547"/>
                  </a:lnTo>
                  <a:lnTo>
                    <a:pt x="4901" y="4901"/>
                  </a:lnTo>
                  <a:lnTo>
                    <a:pt x="4842" y="5078"/>
                  </a:lnTo>
                  <a:lnTo>
                    <a:pt x="4724" y="5196"/>
                  </a:lnTo>
                  <a:lnTo>
                    <a:pt x="4606" y="5314"/>
                  </a:lnTo>
                  <a:lnTo>
                    <a:pt x="4370" y="5432"/>
                  </a:lnTo>
                  <a:lnTo>
                    <a:pt x="4193" y="5491"/>
                  </a:lnTo>
                  <a:lnTo>
                    <a:pt x="3838" y="5491"/>
                  </a:lnTo>
                  <a:lnTo>
                    <a:pt x="3720" y="5432"/>
                  </a:lnTo>
                  <a:lnTo>
                    <a:pt x="3425" y="5196"/>
                  </a:lnTo>
                  <a:lnTo>
                    <a:pt x="3248" y="4842"/>
                  </a:lnTo>
                  <a:lnTo>
                    <a:pt x="1890" y="1418"/>
                  </a:lnTo>
                  <a:lnTo>
                    <a:pt x="1" y="2185"/>
                  </a:lnTo>
                  <a:lnTo>
                    <a:pt x="1359" y="5550"/>
                  </a:lnTo>
                  <a:lnTo>
                    <a:pt x="1536" y="5964"/>
                  </a:lnTo>
                  <a:lnTo>
                    <a:pt x="1772" y="6318"/>
                  </a:lnTo>
                  <a:lnTo>
                    <a:pt x="2008" y="6672"/>
                  </a:lnTo>
                  <a:lnTo>
                    <a:pt x="2303" y="6908"/>
                  </a:lnTo>
                  <a:lnTo>
                    <a:pt x="2598" y="7145"/>
                  </a:lnTo>
                  <a:lnTo>
                    <a:pt x="2894" y="7263"/>
                  </a:lnTo>
                  <a:lnTo>
                    <a:pt x="3248" y="7381"/>
                  </a:lnTo>
                  <a:lnTo>
                    <a:pt x="3602" y="7440"/>
                  </a:lnTo>
                  <a:lnTo>
                    <a:pt x="3956" y="7499"/>
                  </a:lnTo>
                  <a:lnTo>
                    <a:pt x="4311" y="7440"/>
                  </a:lnTo>
                  <a:lnTo>
                    <a:pt x="4665" y="7381"/>
                  </a:lnTo>
                  <a:lnTo>
                    <a:pt x="5078" y="7204"/>
                  </a:lnTo>
                  <a:lnTo>
                    <a:pt x="5432" y="7026"/>
                  </a:lnTo>
                  <a:lnTo>
                    <a:pt x="5787" y="6849"/>
                  </a:lnTo>
                  <a:lnTo>
                    <a:pt x="6082" y="6613"/>
                  </a:lnTo>
                  <a:lnTo>
                    <a:pt x="6318" y="6377"/>
                  </a:lnTo>
                  <a:lnTo>
                    <a:pt x="6554" y="6082"/>
                  </a:lnTo>
                  <a:lnTo>
                    <a:pt x="6731" y="5728"/>
                  </a:lnTo>
                  <a:lnTo>
                    <a:pt x="6849" y="5432"/>
                  </a:lnTo>
                  <a:lnTo>
                    <a:pt x="6967" y="5019"/>
                  </a:lnTo>
                  <a:lnTo>
                    <a:pt x="6967" y="4665"/>
                  </a:lnTo>
                  <a:lnTo>
                    <a:pt x="6967" y="4252"/>
                  </a:lnTo>
                  <a:lnTo>
                    <a:pt x="6849" y="3838"/>
                  </a:lnTo>
                  <a:lnTo>
                    <a:pt x="6731" y="3425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4955350" y="1077450"/>
              <a:ext cx="172725" cy="178625"/>
            </a:xfrm>
            <a:custGeom>
              <a:rect b="b" l="l" r="r" t="t"/>
              <a:pathLst>
                <a:path extrusionOk="0" h="7145" w="6909">
                  <a:moveTo>
                    <a:pt x="3543" y="1831"/>
                  </a:moveTo>
                  <a:lnTo>
                    <a:pt x="3838" y="1890"/>
                  </a:lnTo>
                  <a:lnTo>
                    <a:pt x="4074" y="1949"/>
                  </a:lnTo>
                  <a:lnTo>
                    <a:pt x="4310" y="2126"/>
                  </a:lnTo>
                  <a:lnTo>
                    <a:pt x="4487" y="2362"/>
                  </a:lnTo>
                  <a:lnTo>
                    <a:pt x="4665" y="2599"/>
                  </a:lnTo>
                  <a:lnTo>
                    <a:pt x="4783" y="2894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5" y="4075"/>
                  </a:lnTo>
                  <a:lnTo>
                    <a:pt x="4487" y="4252"/>
                  </a:lnTo>
                  <a:lnTo>
                    <a:pt x="4310" y="4429"/>
                  </a:lnTo>
                  <a:lnTo>
                    <a:pt x="4015" y="4606"/>
                  </a:lnTo>
                  <a:lnTo>
                    <a:pt x="3720" y="4724"/>
                  </a:lnTo>
                  <a:lnTo>
                    <a:pt x="3248" y="4842"/>
                  </a:lnTo>
                  <a:lnTo>
                    <a:pt x="2480" y="2067"/>
                  </a:lnTo>
                  <a:lnTo>
                    <a:pt x="2952" y="1890"/>
                  </a:lnTo>
                  <a:lnTo>
                    <a:pt x="3248" y="1831"/>
                  </a:lnTo>
                  <a:close/>
                  <a:moveTo>
                    <a:pt x="3543" y="1"/>
                  </a:moveTo>
                  <a:lnTo>
                    <a:pt x="3071" y="60"/>
                  </a:lnTo>
                  <a:lnTo>
                    <a:pt x="2598" y="119"/>
                  </a:lnTo>
                  <a:lnTo>
                    <a:pt x="0" y="886"/>
                  </a:lnTo>
                  <a:lnTo>
                    <a:pt x="1772" y="7145"/>
                  </a:lnTo>
                  <a:lnTo>
                    <a:pt x="4428" y="6436"/>
                  </a:lnTo>
                  <a:lnTo>
                    <a:pt x="4842" y="6259"/>
                  </a:lnTo>
                  <a:lnTo>
                    <a:pt x="5314" y="6023"/>
                  </a:lnTo>
                  <a:lnTo>
                    <a:pt x="5668" y="5787"/>
                  </a:lnTo>
                  <a:lnTo>
                    <a:pt x="6022" y="5491"/>
                  </a:lnTo>
                  <a:lnTo>
                    <a:pt x="6318" y="5196"/>
                  </a:lnTo>
                  <a:lnTo>
                    <a:pt x="6495" y="4842"/>
                  </a:lnTo>
                  <a:lnTo>
                    <a:pt x="6672" y="4488"/>
                  </a:lnTo>
                  <a:lnTo>
                    <a:pt x="6849" y="4075"/>
                  </a:lnTo>
                  <a:lnTo>
                    <a:pt x="6908" y="3661"/>
                  </a:lnTo>
                  <a:lnTo>
                    <a:pt x="6908" y="3189"/>
                  </a:lnTo>
                  <a:lnTo>
                    <a:pt x="6849" y="2776"/>
                  </a:lnTo>
                  <a:lnTo>
                    <a:pt x="6790" y="2362"/>
                  </a:lnTo>
                  <a:lnTo>
                    <a:pt x="6613" y="1890"/>
                  </a:lnTo>
                  <a:lnTo>
                    <a:pt x="6436" y="1536"/>
                  </a:lnTo>
                  <a:lnTo>
                    <a:pt x="6200" y="1182"/>
                  </a:lnTo>
                  <a:lnTo>
                    <a:pt x="5904" y="827"/>
                  </a:lnTo>
                  <a:lnTo>
                    <a:pt x="5609" y="591"/>
                  </a:lnTo>
                  <a:lnTo>
                    <a:pt x="5255" y="355"/>
                  </a:lnTo>
                  <a:lnTo>
                    <a:pt x="4842" y="178"/>
                  </a:lnTo>
                  <a:lnTo>
                    <a:pt x="4428" y="60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5139850" y="1040550"/>
              <a:ext cx="82675" cy="169775"/>
            </a:xfrm>
            <a:custGeom>
              <a:rect b="b" l="l" r="r" t="t"/>
              <a:pathLst>
                <a:path extrusionOk="0" h="6791" w="3307">
                  <a:moveTo>
                    <a:pt x="2008" y="1"/>
                  </a:moveTo>
                  <a:lnTo>
                    <a:pt x="0" y="414"/>
                  </a:lnTo>
                  <a:lnTo>
                    <a:pt x="1299" y="6790"/>
                  </a:lnTo>
                  <a:lnTo>
                    <a:pt x="3307" y="637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5237250" y="10184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484" y="1890"/>
                  </a:moveTo>
                  <a:lnTo>
                    <a:pt x="3720" y="1949"/>
                  </a:lnTo>
                  <a:lnTo>
                    <a:pt x="3957" y="2067"/>
                  </a:lnTo>
                  <a:lnTo>
                    <a:pt x="4193" y="2185"/>
                  </a:lnTo>
                  <a:lnTo>
                    <a:pt x="4370" y="2362"/>
                  </a:lnTo>
                  <a:lnTo>
                    <a:pt x="4488" y="2598"/>
                  </a:lnTo>
                  <a:lnTo>
                    <a:pt x="4606" y="2893"/>
                  </a:lnTo>
                  <a:lnTo>
                    <a:pt x="4665" y="3188"/>
                  </a:lnTo>
                  <a:lnTo>
                    <a:pt x="4665" y="3543"/>
                  </a:lnTo>
                  <a:lnTo>
                    <a:pt x="4606" y="3779"/>
                  </a:lnTo>
                  <a:lnTo>
                    <a:pt x="4547" y="4074"/>
                  </a:lnTo>
                  <a:lnTo>
                    <a:pt x="4429" y="4310"/>
                  </a:lnTo>
                  <a:lnTo>
                    <a:pt x="4252" y="4487"/>
                  </a:lnTo>
                  <a:lnTo>
                    <a:pt x="4075" y="4605"/>
                  </a:lnTo>
                  <a:lnTo>
                    <a:pt x="3839" y="4723"/>
                  </a:lnTo>
                  <a:lnTo>
                    <a:pt x="3543" y="4782"/>
                  </a:lnTo>
                  <a:lnTo>
                    <a:pt x="3012" y="4782"/>
                  </a:lnTo>
                  <a:lnTo>
                    <a:pt x="2776" y="4664"/>
                  </a:lnTo>
                  <a:lnTo>
                    <a:pt x="2540" y="4546"/>
                  </a:lnTo>
                  <a:lnTo>
                    <a:pt x="2363" y="4310"/>
                  </a:lnTo>
                  <a:lnTo>
                    <a:pt x="2244" y="4074"/>
                  </a:lnTo>
                  <a:lnTo>
                    <a:pt x="2185" y="3838"/>
                  </a:lnTo>
                  <a:lnTo>
                    <a:pt x="2126" y="3484"/>
                  </a:lnTo>
                  <a:lnTo>
                    <a:pt x="2067" y="3188"/>
                  </a:lnTo>
                  <a:lnTo>
                    <a:pt x="2126" y="2893"/>
                  </a:lnTo>
                  <a:lnTo>
                    <a:pt x="2185" y="2657"/>
                  </a:lnTo>
                  <a:lnTo>
                    <a:pt x="2303" y="2421"/>
                  </a:lnTo>
                  <a:lnTo>
                    <a:pt x="2481" y="2244"/>
                  </a:lnTo>
                  <a:lnTo>
                    <a:pt x="2658" y="2067"/>
                  </a:lnTo>
                  <a:lnTo>
                    <a:pt x="2894" y="1949"/>
                  </a:lnTo>
                  <a:lnTo>
                    <a:pt x="3189" y="1890"/>
                  </a:lnTo>
                  <a:close/>
                  <a:moveTo>
                    <a:pt x="3425" y="0"/>
                  </a:moveTo>
                  <a:lnTo>
                    <a:pt x="2953" y="59"/>
                  </a:lnTo>
                  <a:lnTo>
                    <a:pt x="2540" y="118"/>
                  </a:lnTo>
                  <a:lnTo>
                    <a:pt x="2126" y="236"/>
                  </a:lnTo>
                  <a:lnTo>
                    <a:pt x="1713" y="414"/>
                  </a:lnTo>
                  <a:lnTo>
                    <a:pt x="1359" y="650"/>
                  </a:lnTo>
                  <a:lnTo>
                    <a:pt x="1005" y="945"/>
                  </a:lnTo>
                  <a:lnTo>
                    <a:pt x="709" y="1240"/>
                  </a:lnTo>
                  <a:lnTo>
                    <a:pt x="473" y="1594"/>
                  </a:lnTo>
                  <a:lnTo>
                    <a:pt x="296" y="2008"/>
                  </a:lnTo>
                  <a:lnTo>
                    <a:pt x="119" y="2421"/>
                  </a:lnTo>
                  <a:lnTo>
                    <a:pt x="60" y="2834"/>
                  </a:lnTo>
                  <a:lnTo>
                    <a:pt x="1" y="3306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64"/>
                  </a:lnTo>
                  <a:lnTo>
                    <a:pt x="473" y="5019"/>
                  </a:lnTo>
                  <a:lnTo>
                    <a:pt x="709" y="5432"/>
                  </a:lnTo>
                  <a:lnTo>
                    <a:pt x="1005" y="5727"/>
                  </a:lnTo>
                  <a:lnTo>
                    <a:pt x="1300" y="6022"/>
                  </a:lnTo>
                  <a:lnTo>
                    <a:pt x="1654" y="6258"/>
                  </a:lnTo>
                  <a:lnTo>
                    <a:pt x="2067" y="6436"/>
                  </a:lnTo>
                  <a:lnTo>
                    <a:pt x="2481" y="6613"/>
                  </a:lnTo>
                  <a:lnTo>
                    <a:pt x="2894" y="6672"/>
                  </a:lnTo>
                  <a:lnTo>
                    <a:pt x="3307" y="6731"/>
                  </a:lnTo>
                  <a:lnTo>
                    <a:pt x="3779" y="6672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728" y="5786"/>
                  </a:lnTo>
                  <a:lnTo>
                    <a:pt x="6023" y="5491"/>
                  </a:lnTo>
                  <a:lnTo>
                    <a:pt x="6259" y="5137"/>
                  </a:lnTo>
                  <a:lnTo>
                    <a:pt x="6436" y="4723"/>
                  </a:lnTo>
                  <a:lnTo>
                    <a:pt x="6613" y="4310"/>
                  </a:lnTo>
                  <a:lnTo>
                    <a:pt x="6672" y="3897"/>
                  </a:lnTo>
                  <a:lnTo>
                    <a:pt x="6731" y="3425"/>
                  </a:lnTo>
                  <a:lnTo>
                    <a:pt x="6672" y="2952"/>
                  </a:lnTo>
                  <a:lnTo>
                    <a:pt x="6613" y="2480"/>
                  </a:lnTo>
                  <a:lnTo>
                    <a:pt x="6495" y="2067"/>
                  </a:lnTo>
                  <a:lnTo>
                    <a:pt x="6259" y="1653"/>
                  </a:lnTo>
                  <a:lnTo>
                    <a:pt x="6023" y="1299"/>
                  </a:lnTo>
                  <a:lnTo>
                    <a:pt x="5787" y="945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724" y="236"/>
                  </a:lnTo>
                  <a:lnTo>
                    <a:pt x="4311" y="118"/>
                  </a:lnTo>
                  <a:lnTo>
                    <a:pt x="3839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5488175" y="1008100"/>
              <a:ext cx="112200" cy="165325"/>
            </a:xfrm>
            <a:custGeom>
              <a:rect b="b" l="l" r="r" t="t"/>
              <a:pathLst>
                <a:path extrusionOk="0" h="6613" w="4488">
                  <a:moveTo>
                    <a:pt x="119" y="0"/>
                  </a:moveTo>
                  <a:lnTo>
                    <a:pt x="1" y="6494"/>
                  </a:lnTo>
                  <a:lnTo>
                    <a:pt x="4370" y="6612"/>
                  </a:lnTo>
                  <a:lnTo>
                    <a:pt x="4370" y="4959"/>
                  </a:lnTo>
                  <a:lnTo>
                    <a:pt x="2067" y="4900"/>
                  </a:lnTo>
                  <a:lnTo>
                    <a:pt x="2126" y="4015"/>
                  </a:lnTo>
                  <a:lnTo>
                    <a:pt x="4133" y="4015"/>
                  </a:lnTo>
                  <a:lnTo>
                    <a:pt x="4133" y="2480"/>
                  </a:lnTo>
                  <a:lnTo>
                    <a:pt x="2126" y="2480"/>
                  </a:lnTo>
                  <a:lnTo>
                    <a:pt x="2126" y="1653"/>
                  </a:lnTo>
                  <a:lnTo>
                    <a:pt x="4429" y="1712"/>
                  </a:lnTo>
                  <a:lnTo>
                    <a:pt x="4488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5623975" y="1009575"/>
              <a:ext cx="171225" cy="178600"/>
            </a:xfrm>
            <a:custGeom>
              <a:rect b="b" l="l" r="r" t="t"/>
              <a:pathLst>
                <a:path extrusionOk="0" h="7144" w="6849">
                  <a:moveTo>
                    <a:pt x="650" y="0"/>
                  </a:moveTo>
                  <a:lnTo>
                    <a:pt x="0" y="6494"/>
                  </a:lnTo>
                  <a:lnTo>
                    <a:pt x="2008" y="6730"/>
                  </a:lnTo>
                  <a:lnTo>
                    <a:pt x="2362" y="3424"/>
                  </a:lnTo>
                  <a:lnTo>
                    <a:pt x="4192" y="6908"/>
                  </a:lnTo>
                  <a:lnTo>
                    <a:pt x="6199" y="7144"/>
                  </a:lnTo>
                  <a:lnTo>
                    <a:pt x="6849" y="649"/>
                  </a:lnTo>
                  <a:lnTo>
                    <a:pt x="4782" y="413"/>
                  </a:lnTo>
                  <a:lnTo>
                    <a:pt x="4487" y="3779"/>
                  </a:lnTo>
                  <a:lnTo>
                    <a:pt x="2657" y="23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5818800" y="1044975"/>
              <a:ext cx="162375" cy="166825"/>
            </a:xfrm>
            <a:custGeom>
              <a:rect b="b" l="l" r="r" t="t"/>
              <a:pathLst>
                <a:path extrusionOk="0" h="6673" w="6495">
                  <a:moveTo>
                    <a:pt x="3011" y="1"/>
                  </a:moveTo>
                  <a:lnTo>
                    <a:pt x="2598" y="60"/>
                  </a:lnTo>
                  <a:lnTo>
                    <a:pt x="2185" y="119"/>
                  </a:lnTo>
                  <a:lnTo>
                    <a:pt x="1772" y="296"/>
                  </a:lnTo>
                  <a:lnTo>
                    <a:pt x="1417" y="473"/>
                  </a:lnTo>
                  <a:lnTo>
                    <a:pt x="1122" y="768"/>
                  </a:lnTo>
                  <a:lnTo>
                    <a:pt x="827" y="1064"/>
                  </a:lnTo>
                  <a:lnTo>
                    <a:pt x="532" y="1418"/>
                  </a:lnTo>
                  <a:lnTo>
                    <a:pt x="355" y="1772"/>
                  </a:lnTo>
                  <a:lnTo>
                    <a:pt x="178" y="2185"/>
                  </a:lnTo>
                  <a:lnTo>
                    <a:pt x="59" y="2658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0" y="4016"/>
                  </a:lnTo>
                  <a:lnTo>
                    <a:pt x="119" y="4429"/>
                  </a:lnTo>
                  <a:lnTo>
                    <a:pt x="237" y="4842"/>
                  </a:lnTo>
                  <a:lnTo>
                    <a:pt x="473" y="5196"/>
                  </a:lnTo>
                  <a:lnTo>
                    <a:pt x="709" y="5492"/>
                  </a:lnTo>
                  <a:lnTo>
                    <a:pt x="1004" y="5787"/>
                  </a:lnTo>
                  <a:lnTo>
                    <a:pt x="1358" y="6082"/>
                  </a:lnTo>
                  <a:lnTo>
                    <a:pt x="1713" y="6318"/>
                  </a:lnTo>
                  <a:lnTo>
                    <a:pt x="2185" y="6436"/>
                  </a:lnTo>
                  <a:lnTo>
                    <a:pt x="2657" y="6613"/>
                  </a:lnTo>
                  <a:lnTo>
                    <a:pt x="3189" y="6672"/>
                  </a:lnTo>
                  <a:lnTo>
                    <a:pt x="3661" y="6672"/>
                  </a:lnTo>
                  <a:lnTo>
                    <a:pt x="4133" y="6613"/>
                  </a:lnTo>
                  <a:lnTo>
                    <a:pt x="4605" y="6436"/>
                  </a:lnTo>
                  <a:lnTo>
                    <a:pt x="4960" y="6259"/>
                  </a:lnTo>
                  <a:lnTo>
                    <a:pt x="5373" y="6023"/>
                  </a:lnTo>
                  <a:lnTo>
                    <a:pt x="5668" y="5787"/>
                  </a:lnTo>
                  <a:lnTo>
                    <a:pt x="5963" y="5492"/>
                  </a:lnTo>
                  <a:lnTo>
                    <a:pt x="6436" y="3484"/>
                  </a:lnTo>
                  <a:lnTo>
                    <a:pt x="3130" y="2776"/>
                  </a:lnTo>
                  <a:lnTo>
                    <a:pt x="2834" y="4193"/>
                  </a:lnTo>
                  <a:lnTo>
                    <a:pt x="4428" y="4547"/>
                  </a:lnTo>
                  <a:lnTo>
                    <a:pt x="4192" y="4724"/>
                  </a:lnTo>
                  <a:lnTo>
                    <a:pt x="3897" y="4842"/>
                  </a:lnTo>
                  <a:lnTo>
                    <a:pt x="3543" y="4901"/>
                  </a:lnTo>
                  <a:lnTo>
                    <a:pt x="3189" y="4901"/>
                  </a:lnTo>
                  <a:lnTo>
                    <a:pt x="2893" y="4783"/>
                  </a:lnTo>
                  <a:lnTo>
                    <a:pt x="2598" y="4665"/>
                  </a:lnTo>
                  <a:lnTo>
                    <a:pt x="2362" y="4488"/>
                  </a:lnTo>
                  <a:lnTo>
                    <a:pt x="2185" y="4252"/>
                  </a:lnTo>
                  <a:lnTo>
                    <a:pt x="2126" y="4016"/>
                  </a:lnTo>
                  <a:lnTo>
                    <a:pt x="2067" y="3779"/>
                  </a:lnTo>
                  <a:lnTo>
                    <a:pt x="2067" y="3425"/>
                  </a:lnTo>
                  <a:lnTo>
                    <a:pt x="2067" y="3071"/>
                  </a:lnTo>
                  <a:lnTo>
                    <a:pt x="2185" y="2776"/>
                  </a:lnTo>
                  <a:lnTo>
                    <a:pt x="2303" y="2540"/>
                  </a:lnTo>
                  <a:lnTo>
                    <a:pt x="2421" y="2304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7" y="1890"/>
                  </a:lnTo>
                  <a:lnTo>
                    <a:pt x="3602" y="1949"/>
                  </a:lnTo>
                  <a:lnTo>
                    <a:pt x="3897" y="2008"/>
                  </a:lnTo>
                  <a:lnTo>
                    <a:pt x="4074" y="2126"/>
                  </a:lnTo>
                  <a:lnTo>
                    <a:pt x="4251" y="2304"/>
                  </a:lnTo>
                  <a:lnTo>
                    <a:pt x="4369" y="2540"/>
                  </a:lnTo>
                  <a:lnTo>
                    <a:pt x="6495" y="2953"/>
                  </a:lnTo>
                  <a:lnTo>
                    <a:pt x="6495" y="2422"/>
                  </a:lnTo>
                  <a:lnTo>
                    <a:pt x="6377" y="1949"/>
                  </a:lnTo>
                  <a:lnTo>
                    <a:pt x="6200" y="1536"/>
                  </a:lnTo>
                  <a:lnTo>
                    <a:pt x="5904" y="1123"/>
                  </a:lnTo>
                  <a:lnTo>
                    <a:pt x="5550" y="768"/>
                  </a:lnTo>
                  <a:lnTo>
                    <a:pt x="5078" y="473"/>
                  </a:lnTo>
                  <a:lnTo>
                    <a:pt x="4546" y="237"/>
                  </a:lnTo>
                  <a:lnTo>
                    <a:pt x="3956" y="119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5984100" y="1075975"/>
              <a:ext cx="95975" cy="171250"/>
            </a:xfrm>
            <a:custGeom>
              <a:rect b="b" l="l" r="r" t="t"/>
              <a:pathLst>
                <a:path extrusionOk="0" h="6850" w="3839">
                  <a:moveTo>
                    <a:pt x="1831" y="1"/>
                  </a:moveTo>
                  <a:lnTo>
                    <a:pt x="1" y="6259"/>
                  </a:lnTo>
                  <a:lnTo>
                    <a:pt x="1949" y="6849"/>
                  </a:lnTo>
                  <a:lnTo>
                    <a:pt x="3838" y="59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6062325" y="1102550"/>
              <a:ext cx="205200" cy="208150"/>
            </a:xfrm>
            <a:custGeom>
              <a:rect b="b" l="l" r="r" t="t"/>
              <a:pathLst>
                <a:path extrusionOk="0" h="8326" w="8208">
                  <a:moveTo>
                    <a:pt x="2362" y="1"/>
                  </a:moveTo>
                  <a:lnTo>
                    <a:pt x="1" y="6082"/>
                  </a:lnTo>
                  <a:lnTo>
                    <a:pt x="1949" y="6790"/>
                  </a:lnTo>
                  <a:lnTo>
                    <a:pt x="3130" y="3779"/>
                  </a:lnTo>
                  <a:lnTo>
                    <a:pt x="3957" y="7617"/>
                  </a:lnTo>
                  <a:lnTo>
                    <a:pt x="5846" y="8325"/>
                  </a:lnTo>
                  <a:lnTo>
                    <a:pt x="8207" y="2244"/>
                  </a:lnTo>
                  <a:lnTo>
                    <a:pt x="6259" y="1476"/>
                  </a:lnTo>
                  <a:lnTo>
                    <a:pt x="5078" y="4606"/>
                  </a:lnTo>
                  <a:lnTo>
                    <a:pt x="4252" y="709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6236500" y="1177825"/>
              <a:ext cx="169775" cy="194850"/>
            </a:xfrm>
            <a:custGeom>
              <a:rect b="b" l="l" r="r" t="t"/>
              <a:pathLst>
                <a:path extrusionOk="0" h="7794" w="6791">
                  <a:moveTo>
                    <a:pt x="2893" y="0"/>
                  </a:moveTo>
                  <a:lnTo>
                    <a:pt x="1" y="5845"/>
                  </a:lnTo>
                  <a:lnTo>
                    <a:pt x="3897" y="7794"/>
                  </a:lnTo>
                  <a:lnTo>
                    <a:pt x="4606" y="6318"/>
                  </a:lnTo>
                  <a:lnTo>
                    <a:pt x="2539" y="5314"/>
                  </a:lnTo>
                  <a:lnTo>
                    <a:pt x="2953" y="4487"/>
                  </a:lnTo>
                  <a:lnTo>
                    <a:pt x="4783" y="5373"/>
                  </a:lnTo>
                  <a:lnTo>
                    <a:pt x="5432" y="4015"/>
                  </a:lnTo>
                  <a:lnTo>
                    <a:pt x="3661" y="3071"/>
                  </a:lnTo>
                  <a:lnTo>
                    <a:pt x="4015" y="2362"/>
                  </a:lnTo>
                  <a:lnTo>
                    <a:pt x="6082" y="3366"/>
                  </a:lnTo>
                  <a:lnTo>
                    <a:pt x="6790" y="1949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6356050" y="1245725"/>
              <a:ext cx="177150" cy="194850"/>
            </a:xfrm>
            <a:custGeom>
              <a:rect b="b" l="l" r="r" t="t"/>
              <a:pathLst>
                <a:path extrusionOk="0" h="7794" w="7086">
                  <a:moveTo>
                    <a:pt x="3366" y="0"/>
                  </a:moveTo>
                  <a:lnTo>
                    <a:pt x="1" y="5550"/>
                  </a:lnTo>
                  <a:lnTo>
                    <a:pt x="3779" y="7793"/>
                  </a:lnTo>
                  <a:lnTo>
                    <a:pt x="4606" y="6436"/>
                  </a:lnTo>
                  <a:lnTo>
                    <a:pt x="2598" y="5255"/>
                  </a:lnTo>
                  <a:lnTo>
                    <a:pt x="3071" y="4428"/>
                  </a:lnTo>
                  <a:lnTo>
                    <a:pt x="4842" y="5491"/>
                  </a:lnTo>
                  <a:lnTo>
                    <a:pt x="5609" y="4192"/>
                  </a:lnTo>
                  <a:lnTo>
                    <a:pt x="3897" y="3129"/>
                  </a:lnTo>
                  <a:lnTo>
                    <a:pt x="4311" y="2421"/>
                  </a:lnTo>
                  <a:lnTo>
                    <a:pt x="6259" y="3602"/>
                  </a:lnTo>
                  <a:lnTo>
                    <a:pt x="7085" y="2244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6472650" y="1323950"/>
              <a:ext cx="186000" cy="212550"/>
            </a:xfrm>
            <a:custGeom>
              <a:rect b="b" l="l" r="r" t="t"/>
              <a:pathLst>
                <a:path extrusionOk="0" h="8502" w="7440">
                  <a:moveTo>
                    <a:pt x="4488" y="2598"/>
                  </a:moveTo>
                  <a:lnTo>
                    <a:pt x="5137" y="3070"/>
                  </a:lnTo>
                  <a:lnTo>
                    <a:pt x="5314" y="3248"/>
                  </a:lnTo>
                  <a:lnTo>
                    <a:pt x="5373" y="3425"/>
                  </a:lnTo>
                  <a:lnTo>
                    <a:pt x="5373" y="3661"/>
                  </a:lnTo>
                  <a:lnTo>
                    <a:pt x="5255" y="3838"/>
                  </a:lnTo>
                  <a:lnTo>
                    <a:pt x="5078" y="4015"/>
                  </a:lnTo>
                  <a:lnTo>
                    <a:pt x="4901" y="4133"/>
                  </a:lnTo>
                  <a:lnTo>
                    <a:pt x="4724" y="4074"/>
                  </a:lnTo>
                  <a:lnTo>
                    <a:pt x="4488" y="3956"/>
                  </a:lnTo>
                  <a:lnTo>
                    <a:pt x="3838" y="3484"/>
                  </a:lnTo>
                  <a:lnTo>
                    <a:pt x="4488" y="2598"/>
                  </a:lnTo>
                  <a:close/>
                  <a:moveTo>
                    <a:pt x="3838" y="0"/>
                  </a:moveTo>
                  <a:lnTo>
                    <a:pt x="1" y="5255"/>
                  </a:lnTo>
                  <a:lnTo>
                    <a:pt x="1654" y="6495"/>
                  </a:lnTo>
                  <a:lnTo>
                    <a:pt x="3012" y="4605"/>
                  </a:lnTo>
                  <a:lnTo>
                    <a:pt x="2658" y="7203"/>
                  </a:lnTo>
                  <a:lnTo>
                    <a:pt x="4429" y="8502"/>
                  </a:lnTo>
                  <a:lnTo>
                    <a:pt x="4783" y="5668"/>
                  </a:lnTo>
                  <a:lnTo>
                    <a:pt x="5137" y="5727"/>
                  </a:lnTo>
                  <a:lnTo>
                    <a:pt x="5432" y="5786"/>
                  </a:lnTo>
                  <a:lnTo>
                    <a:pt x="5728" y="5786"/>
                  </a:lnTo>
                  <a:lnTo>
                    <a:pt x="6023" y="5668"/>
                  </a:lnTo>
                  <a:lnTo>
                    <a:pt x="6318" y="5550"/>
                  </a:lnTo>
                  <a:lnTo>
                    <a:pt x="6613" y="5432"/>
                  </a:lnTo>
                  <a:lnTo>
                    <a:pt x="6849" y="5196"/>
                  </a:lnTo>
                  <a:lnTo>
                    <a:pt x="7027" y="4960"/>
                  </a:lnTo>
                  <a:lnTo>
                    <a:pt x="7204" y="4723"/>
                  </a:lnTo>
                  <a:lnTo>
                    <a:pt x="7322" y="4487"/>
                  </a:lnTo>
                  <a:lnTo>
                    <a:pt x="7381" y="4192"/>
                  </a:lnTo>
                  <a:lnTo>
                    <a:pt x="7440" y="3897"/>
                  </a:lnTo>
                  <a:lnTo>
                    <a:pt x="7440" y="3661"/>
                  </a:lnTo>
                  <a:lnTo>
                    <a:pt x="7440" y="3366"/>
                  </a:lnTo>
                  <a:lnTo>
                    <a:pt x="7322" y="3070"/>
                  </a:lnTo>
                  <a:lnTo>
                    <a:pt x="7204" y="2834"/>
                  </a:lnTo>
                  <a:lnTo>
                    <a:pt x="7027" y="2539"/>
                  </a:lnTo>
                  <a:lnTo>
                    <a:pt x="6849" y="2244"/>
                  </a:lnTo>
                  <a:lnTo>
                    <a:pt x="6554" y="2008"/>
                  </a:lnTo>
                  <a:lnTo>
                    <a:pt x="6259" y="1772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6639450" y="14641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4782" y="2598"/>
                  </a:moveTo>
                  <a:lnTo>
                    <a:pt x="5255" y="3011"/>
                  </a:lnTo>
                  <a:lnTo>
                    <a:pt x="5432" y="3188"/>
                  </a:lnTo>
                  <a:lnTo>
                    <a:pt x="5491" y="3424"/>
                  </a:lnTo>
                  <a:lnTo>
                    <a:pt x="5432" y="3661"/>
                  </a:lnTo>
                  <a:lnTo>
                    <a:pt x="5314" y="3838"/>
                  </a:lnTo>
                  <a:lnTo>
                    <a:pt x="5078" y="4015"/>
                  </a:lnTo>
                  <a:lnTo>
                    <a:pt x="4841" y="4074"/>
                  </a:lnTo>
                  <a:lnTo>
                    <a:pt x="4664" y="4015"/>
                  </a:lnTo>
                  <a:lnTo>
                    <a:pt x="4428" y="3838"/>
                  </a:lnTo>
                  <a:lnTo>
                    <a:pt x="4015" y="3483"/>
                  </a:lnTo>
                  <a:lnTo>
                    <a:pt x="4782" y="2598"/>
                  </a:lnTo>
                  <a:close/>
                  <a:moveTo>
                    <a:pt x="4428" y="0"/>
                  </a:moveTo>
                  <a:lnTo>
                    <a:pt x="0" y="4782"/>
                  </a:lnTo>
                  <a:lnTo>
                    <a:pt x="1476" y="6140"/>
                  </a:lnTo>
                  <a:lnTo>
                    <a:pt x="2893" y="4664"/>
                  </a:lnTo>
                  <a:lnTo>
                    <a:pt x="3484" y="5196"/>
                  </a:lnTo>
                  <a:lnTo>
                    <a:pt x="3779" y="5432"/>
                  </a:lnTo>
                  <a:lnTo>
                    <a:pt x="4074" y="5609"/>
                  </a:lnTo>
                  <a:lnTo>
                    <a:pt x="4369" y="5786"/>
                  </a:lnTo>
                  <a:lnTo>
                    <a:pt x="4664" y="5904"/>
                  </a:lnTo>
                  <a:lnTo>
                    <a:pt x="4960" y="5963"/>
                  </a:lnTo>
                  <a:lnTo>
                    <a:pt x="5550" y="5963"/>
                  </a:lnTo>
                  <a:lnTo>
                    <a:pt x="5845" y="5904"/>
                  </a:lnTo>
                  <a:lnTo>
                    <a:pt x="6081" y="5786"/>
                  </a:lnTo>
                  <a:lnTo>
                    <a:pt x="6317" y="5668"/>
                  </a:lnTo>
                  <a:lnTo>
                    <a:pt x="6554" y="5491"/>
                  </a:lnTo>
                  <a:lnTo>
                    <a:pt x="6790" y="5255"/>
                  </a:lnTo>
                  <a:lnTo>
                    <a:pt x="7085" y="4900"/>
                  </a:lnTo>
                  <a:lnTo>
                    <a:pt x="7321" y="4487"/>
                  </a:lnTo>
                  <a:lnTo>
                    <a:pt x="7439" y="4074"/>
                  </a:lnTo>
                  <a:lnTo>
                    <a:pt x="7439" y="3661"/>
                  </a:lnTo>
                  <a:lnTo>
                    <a:pt x="7380" y="3188"/>
                  </a:lnTo>
                  <a:lnTo>
                    <a:pt x="7203" y="2775"/>
                  </a:lnTo>
                  <a:lnTo>
                    <a:pt x="6908" y="2362"/>
                  </a:lnTo>
                  <a:lnTo>
                    <a:pt x="6495" y="1948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6782625" y="16117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2" y="1949"/>
                  </a:moveTo>
                  <a:lnTo>
                    <a:pt x="3779" y="2008"/>
                  </a:lnTo>
                  <a:lnTo>
                    <a:pt x="4015" y="2067"/>
                  </a:lnTo>
                  <a:lnTo>
                    <a:pt x="4251" y="2185"/>
                  </a:lnTo>
                  <a:lnTo>
                    <a:pt x="4428" y="2422"/>
                  </a:lnTo>
                  <a:lnTo>
                    <a:pt x="4605" y="2658"/>
                  </a:lnTo>
                  <a:lnTo>
                    <a:pt x="4723" y="2894"/>
                  </a:lnTo>
                  <a:lnTo>
                    <a:pt x="4782" y="3130"/>
                  </a:lnTo>
                  <a:lnTo>
                    <a:pt x="4782" y="3366"/>
                  </a:lnTo>
                  <a:lnTo>
                    <a:pt x="4723" y="3602"/>
                  </a:lnTo>
                  <a:lnTo>
                    <a:pt x="4605" y="3898"/>
                  </a:lnTo>
                  <a:lnTo>
                    <a:pt x="4428" y="4075"/>
                  </a:lnTo>
                  <a:lnTo>
                    <a:pt x="4192" y="4311"/>
                  </a:lnTo>
                  <a:lnTo>
                    <a:pt x="3956" y="4547"/>
                  </a:lnTo>
                  <a:lnTo>
                    <a:pt x="3720" y="4665"/>
                  </a:lnTo>
                  <a:lnTo>
                    <a:pt x="3424" y="4724"/>
                  </a:lnTo>
                  <a:lnTo>
                    <a:pt x="3188" y="4783"/>
                  </a:lnTo>
                  <a:lnTo>
                    <a:pt x="2952" y="4724"/>
                  </a:lnTo>
                  <a:lnTo>
                    <a:pt x="2716" y="4665"/>
                  </a:lnTo>
                  <a:lnTo>
                    <a:pt x="2480" y="4547"/>
                  </a:lnTo>
                  <a:lnTo>
                    <a:pt x="2244" y="4311"/>
                  </a:lnTo>
                  <a:lnTo>
                    <a:pt x="2125" y="4075"/>
                  </a:lnTo>
                  <a:lnTo>
                    <a:pt x="2007" y="3839"/>
                  </a:lnTo>
                  <a:lnTo>
                    <a:pt x="1948" y="3602"/>
                  </a:lnTo>
                  <a:lnTo>
                    <a:pt x="1948" y="3366"/>
                  </a:lnTo>
                  <a:lnTo>
                    <a:pt x="2007" y="3071"/>
                  </a:lnTo>
                  <a:lnTo>
                    <a:pt x="2125" y="2835"/>
                  </a:lnTo>
                  <a:lnTo>
                    <a:pt x="2303" y="2658"/>
                  </a:lnTo>
                  <a:lnTo>
                    <a:pt x="2539" y="2422"/>
                  </a:lnTo>
                  <a:lnTo>
                    <a:pt x="2775" y="2185"/>
                  </a:lnTo>
                  <a:lnTo>
                    <a:pt x="3011" y="2067"/>
                  </a:lnTo>
                  <a:lnTo>
                    <a:pt x="3306" y="2008"/>
                  </a:lnTo>
                  <a:lnTo>
                    <a:pt x="3542" y="1949"/>
                  </a:lnTo>
                  <a:close/>
                  <a:moveTo>
                    <a:pt x="3188" y="1"/>
                  </a:moveTo>
                  <a:lnTo>
                    <a:pt x="2716" y="60"/>
                  </a:lnTo>
                  <a:lnTo>
                    <a:pt x="2303" y="178"/>
                  </a:lnTo>
                  <a:lnTo>
                    <a:pt x="1889" y="296"/>
                  </a:lnTo>
                  <a:lnTo>
                    <a:pt x="1535" y="532"/>
                  </a:lnTo>
                  <a:lnTo>
                    <a:pt x="1122" y="828"/>
                  </a:lnTo>
                  <a:lnTo>
                    <a:pt x="827" y="1182"/>
                  </a:lnTo>
                  <a:lnTo>
                    <a:pt x="531" y="1536"/>
                  </a:lnTo>
                  <a:lnTo>
                    <a:pt x="295" y="1890"/>
                  </a:lnTo>
                  <a:lnTo>
                    <a:pt x="177" y="2304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6"/>
                  </a:lnTo>
                  <a:lnTo>
                    <a:pt x="177" y="4429"/>
                  </a:lnTo>
                  <a:lnTo>
                    <a:pt x="354" y="4842"/>
                  </a:lnTo>
                  <a:lnTo>
                    <a:pt x="531" y="5196"/>
                  </a:lnTo>
                  <a:lnTo>
                    <a:pt x="827" y="5551"/>
                  </a:lnTo>
                  <a:lnTo>
                    <a:pt x="1122" y="5905"/>
                  </a:lnTo>
                  <a:lnTo>
                    <a:pt x="1476" y="6141"/>
                  </a:lnTo>
                  <a:lnTo>
                    <a:pt x="1889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29" y="6731"/>
                  </a:lnTo>
                  <a:lnTo>
                    <a:pt x="3542" y="6731"/>
                  </a:lnTo>
                  <a:lnTo>
                    <a:pt x="3956" y="6672"/>
                  </a:lnTo>
                  <a:lnTo>
                    <a:pt x="4369" y="6554"/>
                  </a:lnTo>
                  <a:lnTo>
                    <a:pt x="478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4" y="5551"/>
                  </a:lnTo>
                  <a:lnTo>
                    <a:pt x="6199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2" y="4016"/>
                  </a:lnTo>
                  <a:lnTo>
                    <a:pt x="6731" y="3602"/>
                  </a:lnTo>
                  <a:lnTo>
                    <a:pt x="6731" y="3130"/>
                  </a:lnTo>
                  <a:lnTo>
                    <a:pt x="6672" y="2717"/>
                  </a:lnTo>
                  <a:lnTo>
                    <a:pt x="6553" y="2304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550" y="828"/>
                  </a:lnTo>
                  <a:lnTo>
                    <a:pt x="5196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4015" y="6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6874125" y="1740175"/>
              <a:ext cx="191900" cy="206650"/>
            </a:xfrm>
            <a:custGeom>
              <a:rect b="b" l="l" r="r" t="t"/>
              <a:pathLst>
                <a:path extrusionOk="0" h="8266" w="7676">
                  <a:moveTo>
                    <a:pt x="5137" y="2657"/>
                  </a:moveTo>
                  <a:lnTo>
                    <a:pt x="5609" y="3307"/>
                  </a:lnTo>
                  <a:lnTo>
                    <a:pt x="5727" y="3543"/>
                  </a:lnTo>
                  <a:lnTo>
                    <a:pt x="5727" y="3720"/>
                  </a:lnTo>
                  <a:lnTo>
                    <a:pt x="5668" y="3956"/>
                  </a:lnTo>
                  <a:lnTo>
                    <a:pt x="5491" y="4074"/>
                  </a:lnTo>
                  <a:lnTo>
                    <a:pt x="5255" y="4192"/>
                  </a:lnTo>
                  <a:lnTo>
                    <a:pt x="5078" y="4192"/>
                  </a:lnTo>
                  <a:lnTo>
                    <a:pt x="4842" y="4133"/>
                  </a:lnTo>
                  <a:lnTo>
                    <a:pt x="4665" y="3956"/>
                  </a:lnTo>
                  <a:lnTo>
                    <a:pt x="4192" y="3248"/>
                  </a:lnTo>
                  <a:lnTo>
                    <a:pt x="5137" y="2657"/>
                  </a:lnTo>
                  <a:close/>
                  <a:moveTo>
                    <a:pt x="5314" y="0"/>
                  </a:moveTo>
                  <a:lnTo>
                    <a:pt x="1" y="3720"/>
                  </a:lnTo>
                  <a:lnTo>
                    <a:pt x="1181" y="5373"/>
                  </a:lnTo>
                  <a:lnTo>
                    <a:pt x="3130" y="4074"/>
                  </a:lnTo>
                  <a:lnTo>
                    <a:pt x="1890" y="6436"/>
                  </a:lnTo>
                  <a:lnTo>
                    <a:pt x="3189" y="8266"/>
                  </a:lnTo>
                  <a:lnTo>
                    <a:pt x="4428" y="5668"/>
                  </a:lnTo>
                  <a:lnTo>
                    <a:pt x="4724" y="5845"/>
                  </a:lnTo>
                  <a:lnTo>
                    <a:pt x="5019" y="5963"/>
                  </a:lnTo>
                  <a:lnTo>
                    <a:pt x="5314" y="6081"/>
                  </a:lnTo>
                  <a:lnTo>
                    <a:pt x="5904" y="6081"/>
                  </a:lnTo>
                  <a:lnTo>
                    <a:pt x="6200" y="5963"/>
                  </a:lnTo>
                  <a:lnTo>
                    <a:pt x="6495" y="5904"/>
                  </a:lnTo>
                  <a:lnTo>
                    <a:pt x="6790" y="5727"/>
                  </a:lnTo>
                  <a:lnTo>
                    <a:pt x="7026" y="5550"/>
                  </a:lnTo>
                  <a:lnTo>
                    <a:pt x="7203" y="5314"/>
                  </a:lnTo>
                  <a:lnTo>
                    <a:pt x="7380" y="5078"/>
                  </a:lnTo>
                  <a:lnTo>
                    <a:pt x="7498" y="4842"/>
                  </a:lnTo>
                  <a:lnTo>
                    <a:pt x="7617" y="4605"/>
                  </a:lnTo>
                  <a:lnTo>
                    <a:pt x="7676" y="4310"/>
                  </a:lnTo>
                  <a:lnTo>
                    <a:pt x="7676" y="4015"/>
                  </a:lnTo>
                  <a:lnTo>
                    <a:pt x="7617" y="3720"/>
                  </a:lnTo>
                  <a:lnTo>
                    <a:pt x="7558" y="3425"/>
                  </a:lnTo>
                  <a:lnTo>
                    <a:pt x="7439" y="3070"/>
                  </a:lnTo>
                  <a:lnTo>
                    <a:pt x="7321" y="2775"/>
                  </a:lnTo>
                  <a:lnTo>
                    <a:pt x="7085" y="2480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6983350" y="1877450"/>
              <a:ext cx="187475" cy="162375"/>
            </a:xfrm>
            <a:custGeom>
              <a:rect b="b" l="l" r="r" t="t"/>
              <a:pathLst>
                <a:path extrusionOk="0" h="6495" w="7499">
                  <a:moveTo>
                    <a:pt x="4783" y="0"/>
                  </a:moveTo>
                  <a:lnTo>
                    <a:pt x="3366" y="768"/>
                  </a:lnTo>
                  <a:lnTo>
                    <a:pt x="4251" y="2244"/>
                  </a:lnTo>
                  <a:lnTo>
                    <a:pt x="0" y="4723"/>
                  </a:lnTo>
                  <a:lnTo>
                    <a:pt x="1004" y="6494"/>
                  </a:lnTo>
                  <a:lnTo>
                    <a:pt x="5255" y="4015"/>
                  </a:lnTo>
                  <a:lnTo>
                    <a:pt x="6081" y="5550"/>
                  </a:lnTo>
                  <a:lnTo>
                    <a:pt x="7498" y="4723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7039425" y="2028000"/>
              <a:ext cx="196350" cy="129900"/>
            </a:xfrm>
            <a:custGeom>
              <a:rect b="b" l="l" r="r" t="t"/>
              <a:pathLst>
                <a:path extrusionOk="0" h="5196" w="7854">
                  <a:moveTo>
                    <a:pt x="5905" y="0"/>
                  </a:moveTo>
                  <a:lnTo>
                    <a:pt x="1" y="2716"/>
                  </a:lnTo>
                  <a:lnTo>
                    <a:pt x="827" y="4605"/>
                  </a:lnTo>
                  <a:lnTo>
                    <a:pt x="3071" y="3542"/>
                  </a:lnTo>
                  <a:lnTo>
                    <a:pt x="3838" y="5195"/>
                  </a:lnTo>
                  <a:lnTo>
                    <a:pt x="5255" y="4546"/>
                  </a:lnTo>
                  <a:lnTo>
                    <a:pt x="4488" y="2893"/>
                  </a:lnTo>
                  <a:lnTo>
                    <a:pt x="5314" y="2539"/>
                  </a:lnTo>
                  <a:lnTo>
                    <a:pt x="6377" y="4841"/>
                  </a:lnTo>
                  <a:lnTo>
                    <a:pt x="7853" y="413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7117650" y="21859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780" y="2067"/>
                  </a:moveTo>
                  <a:lnTo>
                    <a:pt x="4075" y="2126"/>
                  </a:lnTo>
                  <a:lnTo>
                    <a:pt x="4252" y="2244"/>
                  </a:lnTo>
                  <a:lnTo>
                    <a:pt x="4488" y="2421"/>
                  </a:lnTo>
                  <a:lnTo>
                    <a:pt x="4606" y="2598"/>
                  </a:lnTo>
                  <a:lnTo>
                    <a:pt x="4724" y="2893"/>
                  </a:lnTo>
                  <a:lnTo>
                    <a:pt x="4783" y="3188"/>
                  </a:lnTo>
                  <a:lnTo>
                    <a:pt x="4842" y="3424"/>
                  </a:lnTo>
                  <a:lnTo>
                    <a:pt x="4783" y="3661"/>
                  </a:lnTo>
                  <a:lnTo>
                    <a:pt x="4665" y="3897"/>
                  </a:lnTo>
                  <a:lnTo>
                    <a:pt x="4547" y="4133"/>
                  </a:lnTo>
                  <a:lnTo>
                    <a:pt x="4311" y="4310"/>
                  </a:lnTo>
                  <a:lnTo>
                    <a:pt x="4075" y="4428"/>
                  </a:lnTo>
                  <a:lnTo>
                    <a:pt x="3780" y="4546"/>
                  </a:lnTo>
                  <a:lnTo>
                    <a:pt x="3484" y="4664"/>
                  </a:lnTo>
                  <a:lnTo>
                    <a:pt x="2953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890" y="3306"/>
                  </a:lnTo>
                  <a:lnTo>
                    <a:pt x="1949" y="3070"/>
                  </a:lnTo>
                  <a:lnTo>
                    <a:pt x="2067" y="2834"/>
                  </a:lnTo>
                  <a:lnTo>
                    <a:pt x="2185" y="2598"/>
                  </a:lnTo>
                  <a:lnTo>
                    <a:pt x="2422" y="2421"/>
                  </a:lnTo>
                  <a:lnTo>
                    <a:pt x="2658" y="2303"/>
                  </a:lnTo>
                  <a:lnTo>
                    <a:pt x="2953" y="2185"/>
                  </a:lnTo>
                  <a:lnTo>
                    <a:pt x="3248" y="2067"/>
                  </a:lnTo>
                  <a:close/>
                  <a:moveTo>
                    <a:pt x="3130" y="0"/>
                  </a:moveTo>
                  <a:lnTo>
                    <a:pt x="2717" y="59"/>
                  </a:lnTo>
                  <a:lnTo>
                    <a:pt x="2244" y="177"/>
                  </a:lnTo>
                  <a:lnTo>
                    <a:pt x="1831" y="354"/>
                  </a:lnTo>
                  <a:lnTo>
                    <a:pt x="1418" y="591"/>
                  </a:lnTo>
                  <a:lnTo>
                    <a:pt x="1064" y="886"/>
                  </a:lnTo>
                  <a:lnTo>
                    <a:pt x="768" y="1181"/>
                  </a:lnTo>
                  <a:lnTo>
                    <a:pt x="532" y="1535"/>
                  </a:lnTo>
                  <a:lnTo>
                    <a:pt x="296" y="1949"/>
                  </a:lnTo>
                  <a:lnTo>
                    <a:pt x="178" y="2303"/>
                  </a:lnTo>
                  <a:lnTo>
                    <a:pt x="60" y="2716"/>
                  </a:lnTo>
                  <a:lnTo>
                    <a:pt x="1" y="3188"/>
                  </a:lnTo>
                  <a:lnTo>
                    <a:pt x="1" y="3602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0"/>
                  </a:lnTo>
                  <a:lnTo>
                    <a:pt x="591" y="5255"/>
                  </a:lnTo>
                  <a:lnTo>
                    <a:pt x="887" y="5609"/>
                  </a:lnTo>
                  <a:lnTo>
                    <a:pt x="1182" y="5904"/>
                  </a:lnTo>
                  <a:lnTo>
                    <a:pt x="1536" y="6199"/>
                  </a:lnTo>
                  <a:lnTo>
                    <a:pt x="1890" y="6376"/>
                  </a:lnTo>
                  <a:lnTo>
                    <a:pt x="2304" y="6554"/>
                  </a:lnTo>
                  <a:lnTo>
                    <a:pt x="2717" y="6672"/>
                  </a:lnTo>
                  <a:lnTo>
                    <a:pt x="3130" y="6731"/>
                  </a:lnTo>
                  <a:lnTo>
                    <a:pt x="3602" y="6731"/>
                  </a:lnTo>
                  <a:lnTo>
                    <a:pt x="4016" y="6672"/>
                  </a:lnTo>
                  <a:lnTo>
                    <a:pt x="4488" y="6495"/>
                  </a:lnTo>
                  <a:lnTo>
                    <a:pt x="4901" y="6317"/>
                  </a:lnTo>
                  <a:lnTo>
                    <a:pt x="5315" y="6140"/>
                  </a:lnTo>
                  <a:lnTo>
                    <a:pt x="5669" y="5845"/>
                  </a:lnTo>
                  <a:lnTo>
                    <a:pt x="5964" y="5550"/>
                  </a:lnTo>
                  <a:lnTo>
                    <a:pt x="6200" y="5196"/>
                  </a:lnTo>
                  <a:lnTo>
                    <a:pt x="6436" y="478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543"/>
                  </a:lnTo>
                  <a:lnTo>
                    <a:pt x="6731" y="3129"/>
                  </a:lnTo>
                  <a:lnTo>
                    <a:pt x="6613" y="2716"/>
                  </a:lnTo>
                  <a:lnTo>
                    <a:pt x="6495" y="2244"/>
                  </a:lnTo>
                  <a:lnTo>
                    <a:pt x="6318" y="1830"/>
                  </a:lnTo>
                  <a:lnTo>
                    <a:pt x="6141" y="1476"/>
                  </a:lnTo>
                  <a:lnTo>
                    <a:pt x="5846" y="1122"/>
                  </a:lnTo>
                  <a:lnTo>
                    <a:pt x="5551" y="827"/>
                  </a:lnTo>
                  <a:lnTo>
                    <a:pt x="5196" y="532"/>
                  </a:lnTo>
                  <a:lnTo>
                    <a:pt x="4842" y="295"/>
                  </a:lnTo>
                  <a:lnTo>
                    <a:pt x="4429" y="177"/>
                  </a:lnTo>
                  <a:lnTo>
                    <a:pt x="4016" y="5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7157525" y="2361550"/>
              <a:ext cx="171225" cy="137300"/>
            </a:xfrm>
            <a:custGeom>
              <a:rect b="b" l="l" r="r" t="t"/>
              <a:pathLst>
                <a:path extrusionOk="0" h="5492" w="6849">
                  <a:moveTo>
                    <a:pt x="6317" y="1"/>
                  </a:moveTo>
                  <a:lnTo>
                    <a:pt x="0" y="1595"/>
                  </a:lnTo>
                  <a:lnTo>
                    <a:pt x="1004" y="5492"/>
                  </a:lnTo>
                  <a:lnTo>
                    <a:pt x="2480" y="5078"/>
                  </a:lnTo>
                  <a:lnTo>
                    <a:pt x="2007" y="3189"/>
                  </a:lnTo>
                  <a:lnTo>
                    <a:pt x="6849" y="2008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7187025" y="2492925"/>
              <a:ext cx="169775" cy="79725"/>
            </a:xfrm>
            <a:custGeom>
              <a:rect b="b" l="l" r="r" t="t"/>
              <a:pathLst>
                <a:path extrusionOk="0" h="3189" w="6791">
                  <a:moveTo>
                    <a:pt x="6377" y="0"/>
                  </a:moveTo>
                  <a:lnTo>
                    <a:pt x="1" y="1181"/>
                  </a:lnTo>
                  <a:lnTo>
                    <a:pt x="355" y="3188"/>
                  </a:lnTo>
                  <a:lnTo>
                    <a:pt x="6790" y="20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7207700" y="2588850"/>
              <a:ext cx="168275" cy="168300"/>
            </a:xfrm>
            <a:custGeom>
              <a:rect b="b" l="l" r="r" t="t"/>
              <a:pathLst>
                <a:path extrusionOk="0" h="6732" w="6731">
                  <a:moveTo>
                    <a:pt x="3543" y="2067"/>
                  </a:moveTo>
                  <a:lnTo>
                    <a:pt x="3838" y="2126"/>
                  </a:lnTo>
                  <a:lnTo>
                    <a:pt x="4133" y="2185"/>
                  </a:lnTo>
                  <a:lnTo>
                    <a:pt x="4369" y="2303"/>
                  </a:lnTo>
                  <a:lnTo>
                    <a:pt x="4546" y="2481"/>
                  </a:lnTo>
                  <a:lnTo>
                    <a:pt x="4664" y="2717"/>
                  </a:lnTo>
                  <a:lnTo>
                    <a:pt x="4783" y="2953"/>
                  </a:lnTo>
                  <a:lnTo>
                    <a:pt x="4842" y="3248"/>
                  </a:lnTo>
                  <a:lnTo>
                    <a:pt x="4842" y="3543"/>
                  </a:lnTo>
                  <a:lnTo>
                    <a:pt x="4783" y="3779"/>
                  </a:lnTo>
                  <a:lnTo>
                    <a:pt x="4664" y="4016"/>
                  </a:lnTo>
                  <a:lnTo>
                    <a:pt x="4546" y="4193"/>
                  </a:lnTo>
                  <a:lnTo>
                    <a:pt x="4310" y="4370"/>
                  </a:lnTo>
                  <a:lnTo>
                    <a:pt x="4074" y="4488"/>
                  </a:lnTo>
                  <a:lnTo>
                    <a:pt x="3838" y="4606"/>
                  </a:lnTo>
                  <a:lnTo>
                    <a:pt x="3484" y="4665"/>
                  </a:lnTo>
                  <a:lnTo>
                    <a:pt x="3189" y="4665"/>
                  </a:lnTo>
                  <a:lnTo>
                    <a:pt x="2893" y="4606"/>
                  </a:lnTo>
                  <a:lnTo>
                    <a:pt x="2657" y="4547"/>
                  </a:lnTo>
                  <a:lnTo>
                    <a:pt x="2421" y="4429"/>
                  </a:lnTo>
                  <a:lnTo>
                    <a:pt x="2244" y="4252"/>
                  </a:lnTo>
                  <a:lnTo>
                    <a:pt x="2067" y="4075"/>
                  </a:lnTo>
                  <a:lnTo>
                    <a:pt x="2008" y="3779"/>
                  </a:lnTo>
                  <a:lnTo>
                    <a:pt x="1949" y="3543"/>
                  </a:lnTo>
                  <a:lnTo>
                    <a:pt x="1949" y="3248"/>
                  </a:lnTo>
                  <a:lnTo>
                    <a:pt x="2008" y="2953"/>
                  </a:lnTo>
                  <a:lnTo>
                    <a:pt x="2067" y="2717"/>
                  </a:lnTo>
                  <a:lnTo>
                    <a:pt x="2244" y="2540"/>
                  </a:lnTo>
                  <a:lnTo>
                    <a:pt x="2421" y="2362"/>
                  </a:lnTo>
                  <a:lnTo>
                    <a:pt x="2657" y="2244"/>
                  </a:lnTo>
                  <a:lnTo>
                    <a:pt x="2952" y="2185"/>
                  </a:lnTo>
                  <a:lnTo>
                    <a:pt x="3248" y="2126"/>
                  </a:lnTo>
                  <a:lnTo>
                    <a:pt x="3543" y="2067"/>
                  </a:lnTo>
                  <a:close/>
                  <a:moveTo>
                    <a:pt x="3484" y="1"/>
                  </a:moveTo>
                  <a:lnTo>
                    <a:pt x="3011" y="60"/>
                  </a:lnTo>
                  <a:lnTo>
                    <a:pt x="2598" y="119"/>
                  </a:lnTo>
                  <a:lnTo>
                    <a:pt x="2126" y="237"/>
                  </a:lnTo>
                  <a:lnTo>
                    <a:pt x="1713" y="414"/>
                  </a:lnTo>
                  <a:lnTo>
                    <a:pt x="1358" y="650"/>
                  </a:lnTo>
                  <a:lnTo>
                    <a:pt x="1004" y="946"/>
                  </a:lnTo>
                  <a:lnTo>
                    <a:pt x="768" y="1241"/>
                  </a:lnTo>
                  <a:lnTo>
                    <a:pt x="473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59" y="2835"/>
                  </a:lnTo>
                  <a:lnTo>
                    <a:pt x="0" y="3248"/>
                  </a:lnTo>
                  <a:lnTo>
                    <a:pt x="59" y="3720"/>
                  </a:lnTo>
                  <a:lnTo>
                    <a:pt x="118" y="4193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9"/>
                  </a:lnTo>
                  <a:lnTo>
                    <a:pt x="1240" y="5964"/>
                  </a:lnTo>
                  <a:lnTo>
                    <a:pt x="1594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834" y="6672"/>
                  </a:lnTo>
                  <a:lnTo>
                    <a:pt x="3248" y="6731"/>
                  </a:lnTo>
                  <a:lnTo>
                    <a:pt x="3720" y="6672"/>
                  </a:lnTo>
                  <a:lnTo>
                    <a:pt x="4192" y="6613"/>
                  </a:lnTo>
                  <a:lnTo>
                    <a:pt x="4605" y="6495"/>
                  </a:lnTo>
                  <a:lnTo>
                    <a:pt x="5019" y="6318"/>
                  </a:lnTo>
                  <a:lnTo>
                    <a:pt x="5373" y="6082"/>
                  </a:lnTo>
                  <a:lnTo>
                    <a:pt x="5727" y="5787"/>
                  </a:lnTo>
                  <a:lnTo>
                    <a:pt x="6022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70"/>
                  </a:lnTo>
                  <a:lnTo>
                    <a:pt x="6672" y="3897"/>
                  </a:lnTo>
                  <a:lnTo>
                    <a:pt x="6731" y="3484"/>
                  </a:lnTo>
                  <a:lnTo>
                    <a:pt x="6731" y="3012"/>
                  </a:lnTo>
                  <a:lnTo>
                    <a:pt x="6613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1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3" y="296"/>
                  </a:lnTo>
                  <a:lnTo>
                    <a:pt x="4369" y="119"/>
                  </a:lnTo>
                  <a:lnTo>
                    <a:pt x="3956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7215075" y="2826500"/>
              <a:ext cx="166800" cy="178600"/>
            </a:xfrm>
            <a:custGeom>
              <a:rect b="b" l="l" r="r" t="t"/>
              <a:pathLst>
                <a:path extrusionOk="0" h="7144" w="6672">
                  <a:moveTo>
                    <a:pt x="2657" y="3070"/>
                  </a:moveTo>
                  <a:lnTo>
                    <a:pt x="4488" y="3720"/>
                  </a:lnTo>
                  <a:lnTo>
                    <a:pt x="2657" y="4251"/>
                  </a:lnTo>
                  <a:lnTo>
                    <a:pt x="2657" y="3070"/>
                  </a:lnTo>
                  <a:close/>
                  <a:moveTo>
                    <a:pt x="237" y="0"/>
                  </a:moveTo>
                  <a:lnTo>
                    <a:pt x="178" y="2185"/>
                  </a:lnTo>
                  <a:lnTo>
                    <a:pt x="1181" y="2539"/>
                  </a:lnTo>
                  <a:lnTo>
                    <a:pt x="1063" y="4664"/>
                  </a:lnTo>
                  <a:lnTo>
                    <a:pt x="119" y="4959"/>
                  </a:lnTo>
                  <a:lnTo>
                    <a:pt x="1" y="7144"/>
                  </a:lnTo>
                  <a:lnTo>
                    <a:pt x="1" y="7144"/>
                  </a:lnTo>
                  <a:lnTo>
                    <a:pt x="6613" y="4959"/>
                  </a:lnTo>
                  <a:lnTo>
                    <a:pt x="6672" y="259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7200325" y="3030175"/>
              <a:ext cx="174175" cy="156475"/>
            </a:xfrm>
            <a:custGeom>
              <a:rect b="b" l="l" r="r" t="t"/>
              <a:pathLst>
                <a:path extrusionOk="0" h="6259" w="6967">
                  <a:moveTo>
                    <a:pt x="2480" y="1"/>
                  </a:moveTo>
                  <a:lnTo>
                    <a:pt x="2067" y="60"/>
                  </a:lnTo>
                  <a:lnTo>
                    <a:pt x="1712" y="178"/>
                  </a:lnTo>
                  <a:lnTo>
                    <a:pt x="1358" y="355"/>
                  </a:lnTo>
                  <a:lnTo>
                    <a:pt x="1063" y="532"/>
                  </a:lnTo>
                  <a:lnTo>
                    <a:pt x="827" y="768"/>
                  </a:lnTo>
                  <a:lnTo>
                    <a:pt x="591" y="1063"/>
                  </a:lnTo>
                  <a:lnTo>
                    <a:pt x="413" y="1358"/>
                  </a:lnTo>
                  <a:lnTo>
                    <a:pt x="236" y="1713"/>
                  </a:lnTo>
                  <a:lnTo>
                    <a:pt x="118" y="2067"/>
                  </a:lnTo>
                  <a:lnTo>
                    <a:pt x="59" y="2480"/>
                  </a:lnTo>
                  <a:lnTo>
                    <a:pt x="0" y="2834"/>
                  </a:lnTo>
                  <a:lnTo>
                    <a:pt x="59" y="3248"/>
                  </a:lnTo>
                  <a:lnTo>
                    <a:pt x="59" y="3602"/>
                  </a:lnTo>
                  <a:lnTo>
                    <a:pt x="177" y="4015"/>
                  </a:lnTo>
                  <a:lnTo>
                    <a:pt x="295" y="4310"/>
                  </a:lnTo>
                  <a:lnTo>
                    <a:pt x="532" y="4665"/>
                  </a:lnTo>
                  <a:lnTo>
                    <a:pt x="709" y="4901"/>
                  </a:lnTo>
                  <a:lnTo>
                    <a:pt x="1004" y="5196"/>
                  </a:lnTo>
                  <a:lnTo>
                    <a:pt x="1358" y="5373"/>
                  </a:lnTo>
                  <a:lnTo>
                    <a:pt x="1712" y="5550"/>
                  </a:lnTo>
                  <a:lnTo>
                    <a:pt x="2067" y="5668"/>
                  </a:lnTo>
                  <a:lnTo>
                    <a:pt x="2539" y="5786"/>
                  </a:lnTo>
                  <a:lnTo>
                    <a:pt x="6199" y="6259"/>
                  </a:lnTo>
                  <a:lnTo>
                    <a:pt x="6435" y="4251"/>
                  </a:lnTo>
                  <a:lnTo>
                    <a:pt x="2834" y="3779"/>
                  </a:lnTo>
                  <a:lnTo>
                    <a:pt x="2421" y="3661"/>
                  </a:lnTo>
                  <a:lnTo>
                    <a:pt x="2126" y="3425"/>
                  </a:lnTo>
                  <a:lnTo>
                    <a:pt x="2067" y="3307"/>
                  </a:lnTo>
                  <a:lnTo>
                    <a:pt x="2008" y="3130"/>
                  </a:lnTo>
                  <a:lnTo>
                    <a:pt x="1948" y="2953"/>
                  </a:lnTo>
                  <a:lnTo>
                    <a:pt x="1948" y="2775"/>
                  </a:lnTo>
                  <a:lnTo>
                    <a:pt x="2008" y="2539"/>
                  </a:lnTo>
                  <a:lnTo>
                    <a:pt x="2067" y="2421"/>
                  </a:lnTo>
                  <a:lnTo>
                    <a:pt x="2185" y="2244"/>
                  </a:lnTo>
                  <a:lnTo>
                    <a:pt x="2303" y="2185"/>
                  </a:lnTo>
                  <a:lnTo>
                    <a:pt x="2657" y="2067"/>
                  </a:lnTo>
                  <a:lnTo>
                    <a:pt x="3070" y="2067"/>
                  </a:lnTo>
                  <a:lnTo>
                    <a:pt x="6672" y="2598"/>
                  </a:lnTo>
                  <a:lnTo>
                    <a:pt x="6967" y="591"/>
                  </a:lnTo>
                  <a:lnTo>
                    <a:pt x="330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7167850" y="3192525"/>
              <a:ext cx="178625" cy="171250"/>
            </a:xfrm>
            <a:custGeom>
              <a:rect b="b" l="l" r="r" t="t"/>
              <a:pathLst>
                <a:path extrusionOk="0" h="6850" w="7145">
                  <a:moveTo>
                    <a:pt x="2067" y="2421"/>
                  </a:moveTo>
                  <a:lnTo>
                    <a:pt x="4901" y="3130"/>
                  </a:lnTo>
                  <a:lnTo>
                    <a:pt x="4783" y="3602"/>
                  </a:lnTo>
                  <a:lnTo>
                    <a:pt x="4664" y="3957"/>
                  </a:lnTo>
                  <a:lnTo>
                    <a:pt x="4546" y="4193"/>
                  </a:lnTo>
                  <a:lnTo>
                    <a:pt x="4369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07" y="4783"/>
                  </a:lnTo>
                  <a:lnTo>
                    <a:pt x="3011" y="4724"/>
                  </a:lnTo>
                  <a:lnTo>
                    <a:pt x="2716" y="4606"/>
                  </a:lnTo>
                  <a:lnTo>
                    <a:pt x="2421" y="4488"/>
                  </a:lnTo>
                  <a:lnTo>
                    <a:pt x="2244" y="4311"/>
                  </a:lnTo>
                  <a:lnTo>
                    <a:pt x="2067" y="4075"/>
                  </a:lnTo>
                  <a:lnTo>
                    <a:pt x="1949" y="3838"/>
                  </a:lnTo>
                  <a:lnTo>
                    <a:pt x="1890" y="3543"/>
                  </a:lnTo>
                  <a:lnTo>
                    <a:pt x="1890" y="3248"/>
                  </a:lnTo>
                  <a:lnTo>
                    <a:pt x="1949" y="2894"/>
                  </a:lnTo>
                  <a:lnTo>
                    <a:pt x="2067" y="2421"/>
                  </a:lnTo>
                  <a:close/>
                  <a:moveTo>
                    <a:pt x="827" y="1"/>
                  </a:moveTo>
                  <a:lnTo>
                    <a:pt x="118" y="2658"/>
                  </a:lnTo>
                  <a:lnTo>
                    <a:pt x="59" y="3130"/>
                  </a:lnTo>
                  <a:lnTo>
                    <a:pt x="0" y="3602"/>
                  </a:lnTo>
                  <a:lnTo>
                    <a:pt x="59" y="4075"/>
                  </a:lnTo>
                  <a:lnTo>
                    <a:pt x="118" y="4488"/>
                  </a:lnTo>
                  <a:lnTo>
                    <a:pt x="296" y="4901"/>
                  </a:lnTo>
                  <a:lnTo>
                    <a:pt x="473" y="5255"/>
                  </a:lnTo>
                  <a:lnTo>
                    <a:pt x="709" y="5610"/>
                  </a:lnTo>
                  <a:lnTo>
                    <a:pt x="1004" y="5905"/>
                  </a:lnTo>
                  <a:lnTo>
                    <a:pt x="1299" y="6200"/>
                  </a:lnTo>
                  <a:lnTo>
                    <a:pt x="1653" y="6436"/>
                  </a:lnTo>
                  <a:lnTo>
                    <a:pt x="2067" y="6613"/>
                  </a:lnTo>
                  <a:lnTo>
                    <a:pt x="2480" y="6731"/>
                  </a:lnTo>
                  <a:lnTo>
                    <a:pt x="2952" y="6849"/>
                  </a:lnTo>
                  <a:lnTo>
                    <a:pt x="3838" y="6849"/>
                  </a:lnTo>
                  <a:lnTo>
                    <a:pt x="4251" y="6731"/>
                  </a:lnTo>
                  <a:lnTo>
                    <a:pt x="4605" y="6613"/>
                  </a:lnTo>
                  <a:lnTo>
                    <a:pt x="5019" y="6377"/>
                  </a:lnTo>
                  <a:lnTo>
                    <a:pt x="5314" y="6141"/>
                  </a:lnTo>
                  <a:lnTo>
                    <a:pt x="5668" y="5846"/>
                  </a:lnTo>
                  <a:lnTo>
                    <a:pt x="5904" y="5492"/>
                  </a:lnTo>
                  <a:lnTo>
                    <a:pt x="6140" y="5137"/>
                  </a:lnTo>
                  <a:lnTo>
                    <a:pt x="6318" y="4724"/>
                  </a:lnTo>
                  <a:lnTo>
                    <a:pt x="6495" y="4252"/>
                  </a:lnTo>
                  <a:lnTo>
                    <a:pt x="7144" y="1595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7125050" y="3365225"/>
              <a:ext cx="171225" cy="100400"/>
            </a:xfrm>
            <a:custGeom>
              <a:rect b="b" l="l" r="r" t="t"/>
              <a:pathLst>
                <a:path extrusionOk="0" h="4016" w="6849">
                  <a:moveTo>
                    <a:pt x="650" y="0"/>
                  </a:moveTo>
                  <a:lnTo>
                    <a:pt x="0" y="1949"/>
                  </a:lnTo>
                  <a:lnTo>
                    <a:pt x="6199" y="4015"/>
                  </a:lnTo>
                  <a:lnTo>
                    <a:pt x="6849" y="206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7077800" y="3464125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248" y="2066"/>
                  </a:moveTo>
                  <a:lnTo>
                    <a:pt x="3543" y="2125"/>
                  </a:lnTo>
                  <a:lnTo>
                    <a:pt x="3838" y="2185"/>
                  </a:lnTo>
                  <a:lnTo>
                    <a:pt x="4134" y="2362"/>
                  </a:lnTo>
                  <a:lnTo>
                    <a:pt x="4370" y="2539"/>
                  </a:lnTo>
                  <a:lnTo>
                    <a:pt x="4547" y="2716"/>
                  </a:lnTo>
                  <a:lnTo>
                    <a:pt x="4724" y="2952"/>
                  </a:lnTo>
                  <a:lnTo>
                    <a:pt x="4783" y="3188"/>
                  </a:lnTo>
                  <a:lnTo>
                    <a:pt x="4783" y="3424"/>
                  </a:lnTo>
                  <a:lnTo>
                    <a:pt x="4783" y="3661"/>
                  </a:lnTo>
                  <a:lnTo>
                    <a:pt x="4665" y="3956"/>
                  </a:lnTo>
                  <a:lnTo>
                    <a:pt x="4547" y="4192"/>
                  </a:lnTo>
                  <a:lnTo>
                    <a:pt x="4370" y="4428"/>
                  </a:lnTo>
                  <a:lnTo>
                    <a:pt x="4193" y="4546"/>
                  </a:lnTo>
                  <a:lnTo>
                    <a:pt x="3957" y="4664"/>
                  </a:lnTo>
                  <a:lnTo>
                    <a:pt x="3720" y="4723"/>
                  </a:lnTo>
                  <a:lnTo>
                    <a:pt x="3425" y="4723"/>
                  </a:lnTo>
                  <a:lnTo>
                    <a:pt x="3130" y="4664"/>
                  </a:lnTo>
                  <a:lnTo>
                    <a:pt x="2835" y="4546"/>
                  </a:lnTo>
                  <a:lnTo>
                    <a:pt x="2540" y="4428"/>
                  </a:lnTo>
                  <a:lnTo>
                    <a:pt x="2362" y="4251"/>
                  </a:lnTo>
                  <a:lnTo>
                    <a:pt x="2126" y="4074"/>
                  </a:lnTo>
                  <a:lnTo>
                    <a:pt x="2008" y="3838"/>
                  </a:lnTo>
                  <a:lnTo>
                    <a:pt x="1949" y="3601"/>
                  </a:lnTo>
                  <a:lnTo>
                    <a:pt x="1890" y="3365"/>
                  </a:lnTo>
                  <a:lnTo>
                    <a:pt x="1949" y="3070"/>
                  </a:lnTo>
                  <a:lnTo>
                    <a:pt x="2008" y="2834"/>
                  </a:lnTo>
                  <a:lnTo>
                    <a:pt x="2126" y="2539"/>
                  </a:lnTo>
                  <a:lnTo>
                    <a:pt x="2303" y="2362"/>
                  </a:lnTo>
                  <a:lnTo>
                    <a:pt x="2540" y="2185"/>
                  </a:lnTo>
                  <a:lnTo>
                    <a:pt x="2776" y="2066"/>
                  </a:lnTo>
                  <a:close/>
                  <a:moveTo>
                    <a:pt x="2894" y="0"/>
                  </a:moveTo>
                  <a:lnTo>
                    <a:pt x="2481" y="118"/>
                  </a:lnTo>
                  <a:lnTo>
                    <a:pt x="2067" y="236"/>
                  </a:lnTo>
                  <a:lnTo>
                    <a:pt x="1654" y="413"/>
                  </a:lnTo>
                  <a:lnTo>
                    <a:pt x="1300" y="709"/>
                  </a:lnTo>
                  <a:lnTo>
                    <a:pt x="1005" y="945"/>
                  </a:lnTo>
                  <a:lnTo>
                    <a:pt x="709" y="1299"/>
                  </a:lnTo>
                  <a:lnTo>
                    <a:pt x="473" y="1653"/>
                  </a:lnTo>
                  <a:lnTo>
                    <a:pt x="237" y="2066"/>
                  </a:lnTo>
                  <a:lnTo>
                    <a:pt x="119" y="2480"/>
                  </a:lnTo>
                  <a:lnTo>
                    <a:pt x="1" y="2893"/>
                  </a:lnTo>
                  <a:lnTo>
                    <a:pt x="1" y="3365"/>
                  </a:lnTo>
                  <a:lnTo>
                    <a:pt x="1" y="3779"/>
                  </a:lnTo>
                  <a:lnTo>
                    <a:pt x="60" y="4192"/>
                  </a:lnTo>
                  <a:lnTo>
                    <a:pt x="237" y="4605"/>
                  </a:lnTo>
                  <a:lnTo>
                    <a:pt x="414" y="5018"/>
                  </a:lnTo>
                  <a:lnTo>
                    <a:pt x="650" y="5373"/>
                  </a:lnTo>
                  <a:lnTo>
                    <a:pt x="887" y="5727"/>
                  </a:lnTo>
                  <a:lnTo>
                    <a:pt x="1241" y="6022"/>
                  </a:lnTo>
                  <a:lnTo>
                    <a:pt x="1595" y="6258"/>
                  </a:lnTo>
                  <a:lnTo>
                    <a:pt x="2067" y="6435"/>
                  </a:lnTo>
                  <a:lnTo>
                    <a:pt x="2481" y="6612"/>
                  </a:lnTo>
                  <a:lnTo>
                    <a:pt x="2894" y="6731"/>
                  </a:lnTo>
                  <a:lnTo>
                    <a:pt x="3779" y="6731"/>
                  </a:lnTo>
                  <a:lnTo>
                    <a:pt x="4252" y="6612"/>
                  </a:lnTo>
                  <a:lnTo>
                    <a:pt x="4606" y="6494"/>
                  </a:lnTo>
                  <a:lnTo>
                    <a:pt x="5019" y="6317"/>
                  </a:lnTo>
                  <a:lnTo>
                    <a:pt x="5374" y="6081"/>
                  </a:lnTo>
                  <a:lnTo>
                    <a:pt x="5669" y="5786"/>
                  </a:lnTo>
                  <a:lnTo>
                    <a:pt x="5964" y="5432"/>
                  </a:lnTo>
                  <a:lnTo>
                    <a:pt x="6200" y="5077"/>
                  </a:lnTo>
                  <a:lnTo>
                    <a:pt x="6436" y="4664"/>
                  </a:lnTo>
                  <a:lnTo>
                    <a:pt x="6554" y="4251"/>
                  </a:lnTo>
                  <a:lnTo>
                    <a:pt x="6672" y="3838"/>
                  </a:lnTo>
                  <a:lnTo>
                    <a:pt x="6731" y="3424"/>
                  </a:lnTo>
                  <a:lnTo>
                    <a:pt x="6672" y="2952"/>
                  </a:lnTo>
                  <a:lnTo>
                    <a:pt x="6613" y="2539"/>
                  </a:lnTo>
                  <a:lnTo>
                    <a:pt x="6495" y="2125"/>
                  </a:lnTo>
                  <a:lnTo>
                    <a:pt x="6318" y="1771"/>
                  </a:lnTo>
                  <a:lnTo>
                    <a:pt x="6082" y="1358"/>
                  </a:lnTo>
                  <a:lnTo>
                    <a:pt x="5787" y="1063"/>
                  </a:lnTo>
                  <a:lnTo>
                    <a:pt x="5433" y="768"/>
                  </a:lnTo>
                  <a:lnTo>
                    <a:pt x="5078" y="472"/>
                  </a:lnTo>
                  <a:lnTo>
                    <a:pt x="4665" y="295"/>
                  </a:lnTo>
                  <a:lnTo>
                    <a:pt x="4193" y="118"/>
                  </a:lnTo>
                  <a:lnTo>
                    <a:pt x="3779" y="5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6964150" y="3658950"/>
              <a:ext cx="194875" cy="175650"/>
            </a:xfrm>
            <a:custGeom>
              <a:rect b="b" l="l" r="r" t="t"/>
              <a:pathLst>
                <a:path extrusionOk="0" h="7026" w="7795">
                  <a:moveTo>
                    <a:pt x="2185" y="0"/>
                  </a:moveTo>
                  <a:lnTo>
                    <a:pt x="1" y="3720"/>
                  </a:lnTo>
                  <a:lnTo>
                    <a:pt x="1359" y="4546"/>
                  </a:lnTo>
                  <a:lnTo>
                    <a:pt x="2540" y="2598"/>
                  </a:lnTo>
                  <a:lnTo>
                    <a:pt x="3366" y="3011"/>
                  </a:lnTo>
                  <a:lnTo>
                    <a:pt x="2303" y="4782"/>
                  </a:lnTo>
                  <a:lnTo>
                    <a:pt x="3661" y="5550"/>
                  </a:lnTo>
                  <a:lnTo>
                    <a:pt x="4665" y="3838"/>
                  </a:lnTo>
                  <a:lnTo>
                    <a:pt x="5373" y="4192"/>
                  </a:lnTo>
                  <a:lnTo>
                    <a:pt x="4193" y="6199"/>
                  </a:lnTo>
                  <a:lnTo>
                    <a:pt x="5610" y="7026"/>
                  </a:lnTo>
                  <a:lnTo>
                    <a:pt x="7794" y="324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6859375" y="3775550"/>
              <a:ext cx="222900" cy="221425"/>
            </a:xfrm>
            <a:custGeom>
              <a:rect b="b" l="l" r="r" t="t"/>
              <a:pathLst>
                <a:path extrusionOk="0" h="8857" w="8916">
                  <a:moveTo>
                    <a:pt x="3602" y="0"/>
                  </a:moveTo>
                  <a:lnTo>
                    <a:pt x="2421" y="1653"/>
                  </a:lnTo>
                  <a:lnTo>
                    <a:pt x="5077" y="3543"/>
                  </a:lnTo>
                  <a:lnTo>
                    <a:pt x="5077" y="3543"/>
                  </a:lnTo>
                  <a:lnTo>
                    <a:pt x="1181" y="3425"/>
                  </a:lnTo>
                  <a:lnTo>
                    <a:pt x="0" y="5078"/>
                  </a:lnTo>
                  <a:lnTo>
                    <a:pt x="5255" y="8856"/>
                  </a:lnTo>
                  <a:lnTo>
                    <a:pt x="6494" y="7203"/>
                  </a:lnTo>
                  <a:lnTo>
                    <a:pt x="3779" y="5255"/>
                  </a:lnTo>
                  <a:lnTo>
                    <a:pt x="7734" y="5432"/>
                  </a:lnTo>
                  <a:lnTo>
                    <a:pt x="8915" y="3779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6764900" y="3952675"/>
              <a:ext cx="169775" cy="169750"/>
            </a:xfrm>
            <a:custGeom>
              <a:rect b="b" l="l" r="r" t="t"/>
              <a:pathLst>
                <a:path extrusionOk="0" h="6790" w="6791">
                  <a:moveTo>
                    <a:pt x="3189" y="0"/>
                  </a:moveTo>
                  <a:lnTo>
                    <a:pt x="2775" y="59"/>
                  </a:lnTo>
                  <a:lnTo>
                    <a:pt x="2362" y="177"/>
                  </a:lnTo>
                  <a:lnTo>
                    <a:pt x="2008" y="354"/>
                  </a:lnTo>
                  <a:lnTo>
                    <a:pt x="1595" y="590"/>
                  </a:lnTo>
                  <a:lnTo>
                    <a:pt x="1240" y="886"/>
                  </a:lnTo>
                  <a:lnTo>
                    <a:pt x="886" y="1181"/>
                  </a:lnTo>
                  <a:lnTo>
                    <a:pt x="532" y="1653"/>
                  </a:lnTo>
                  <a:lnTo>
                    <a:pt x="296" y="2066"/>
                  </a:lnTo>
                  <a:lnTo>
                    <a:pt x="119" y="2539"/>
                  </a:lnTo>
                  <a:lnTo>
                    <a:pt x="1" y="2952"/>
                  </a:lnTo>
                  <a:lnTo>
                    <a:pt x="1" y="3424"/>
                  </a:lnTo>
                  <a:lnTo>
                    <a:pt x="1" y="3838"/>
                  </a:lnTo>
                  <a:lnTo>
                    <a:pt x="60" y="4251"/>
                  </a:lnTo>
                  <a:lnTo>
                    <a:pt x="178" y="4664"/>
                  </a:lnTo>
                  <a:lnTo>
                    <a:pt x="1713" y="6022"/>
                  </a:lnTo>
                  <a:lnTo>
                    <a:pt x="3897" y="3542"/>
                  </a:lnTo>
                  <a:lnTo>
                    <a:pt x="2834" y="2598"/>
                  </a:lnTo>
                  <a:lnTo>
                    <a:pt x="1772" y="3779"/>
                  </a:lnTo>
                  <a:lnTo>
                    <a:pt x="1713" y="3483"/>
                  </a:lnTo>
                  <a:lnTo>
                    <a:pt x="1772" y="3129"/>
                  </a:lnTo>
                  <a:lnTo>
                    <a:pt x="1890" y="2834"/>
                  </a:lnTo>
                  <a:lnTo>
                    <a:pt x="2067" y="2598"/>
                  </a:lnTo>
                  <a:lnTo>
                    <a:pt x="2362" y="2303"/>
                  </a:lnTo>
                  <a:lnTo>
                    <a:pt x="2598" y="2125"/>
                  </a:lnTo>
                  <a:lnTo>
                    <a:pt x="2834" y="2066"/>
                  </a:lnTo>
                  <a:lnTo>
                    <a:pt x="3130" y="2007"/>
                  </a:lnTo>
                  <a:lnTo>
                    <a:pt x="3366" y="2007"/>
                  </a:lnTo>
                  <a:lnTo>
                    <a:pt x="3661" y="2125"/>
                  </a:lnTo>
                  <a:lnTo>
                    <a:pt x="3897" y="2244"/>
                  </a:lnTo>
                  <a:lnTo>
                    <a:pt x="4192" y="2480"/>
                  </a:lnTo>
                  <a:lnTo>
                    <a:pt x="4429" y="2716"/>
                  </a:lnTo>
                  <a:lnTo>
                    <a:pt x="4606" y="2952"/>
                  </a:lnTo>
                  <a:lnTo>
                    <a:pt x="4724" y="3188"/>
                  </a:lnTo>
                  <a:lnTo>
                    <a:pt x="4783" y="3424"/>
                  </a:lnTo>
                  <a:lnTo>
                    <a:pt x="4783" y="3660"/>
                  </a:lnTo>
                  <a:lnTo>
                    <a:pt x="4724" y="3897"/>
                  </a:lnTo>
                  <a:lnTo>
                    <a:pt x="4606" y="4133"/>
                  </a:lnTo>
                  <a:lnTo>
                    <a:pt x="4429" y="4369"/>
                  </a:lnTo>
                  <a:lnTo>
                    <a:pt x="4251" y="4546"/>
                  </a:lnTo>
                  <a:lnTo>
                    <a:pt x="4015" y="4664"/>
                  </a:lnTo>
                  <a:lnTo>
                    <a:pt x="3779" y="4723"/>
                  </a:lnTo>
                  <a:lnTo>
                    <a:pt x="3543" y="4723"/>
                  </a:lnTo>
                  <a:lnTo>
                    <a:pt x="2126" y="6376"/>
                  </a:lnTo>
                  <a:lnTo>
                    <a:pt x="2539" y="6612"/>
                  </a:lnTo>
                  <a:lnTo>
                    <a:pt x="3012" y="6730"/>
                  </a:lnTo>
                  <a:lnTo>
                    <a:pt x="3484" y="6790"/>
                  </a:lnTo>
                  <a:lnTo>
                    <a:pt x="4015" y="6730"/>
                  </a:lnTo>
                  <a:lnTo>
                    <a:pt x="4488" y="6612"/>
                  </a:lnTo>
                  <a:lnTo>
                    <a:pt x="4960" y="6376"/>
                  </a:lnTo>
                  <a:lnTo>
                    <a:pt x="5432" y="6022"/>
                  </a:lnTo>
                  <a:lnTo>
                    <a:pt x="5845" y="5609"/>
                  </a:lnTo>
                  <a:lnTo>
                    <a:pt x="6141" y="5255"/>
                  </a:lnTo>
                  <a:lnTo>
                    <a:pt x="6377" y="4841"/>
                  </a:lnTo>
                  <a:lnTo>
                    <a:pt x="6554" y="4428"/>
                  </a:lnTo>
                  <a:lnTo>
                    <a:pt x="6731" y="4015"/>
                  </a:lnTo>
                  <a:lnTo>
                    <a:pt x="6790" y="3601"/>
                  </a:lnTo>
                  <a:lnTo>
                    <a:pt x="6790" y="3188"/>
                  </a:lnTo>
                  <a:lnTo>
                    <a:pt x="6731" y="2775"/>
                  </a:lnTo>
                  <a:lnTo>
                    <a:pt x="6613" y="2421"/>
                  </a:lnTo>
                  <a:lnTo>
                    <a:pt x="6436" y="2007"/>
                  </a:lnTo>
                  <a:lnTo>
                    <a:pt x="6200" y="1653"/>
                  </a:lnTo>
                  <a:lnTo>
                    <a:pt x="5905" y="1299"/>
                  </a:lnTo>
                  <a:lnTo>
                    <a:pt x="5550" y="945"/>
                  </a:lnTo>
                  <a:lnTo>
                    <a:pt x="5196" y="649"/>
                  </a:lnTo>
                  <a:lnTo>
                    <a:pt x="4842" y="413"/>
                  </a:lnTo>
                  <a:lnTo>
                    <a:pt x="4429" y="236"/>
                  </a:lnTo>
                  <a:lnTo>
                    <a:pt x="4015" y="118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6680775" y="4057450"/>
              <a:ext cx="149100" cy="153525"/>
            </a:xfrm>
            <a:custGeom>
              <a:rect b="b" l="l" r="r" t="t"/>
              <a:pathLst>
                <a:path extrusionOk="0" h="6141" w="5964">
                  <a:moveTo>
                    <a:pt x="1476" y="1"/>
                  </a:moveTo>
                  <a:lnTo>
                    <a:pt x="0" y="1418"/>
                  </a:lnTo>
                  <a:lnTo>
                    <a:pt x="4487" y="6141"/>
                  </a:lnTo>
                  <a:lnTo>
                    <a:pt x="5963" y="4724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6537600" y="4115025"/>
              <a:ext cx="224375" cy="225850"/>
            </a:xfrm>
            <a:custGeom>
              <a:rect b="b" l="l" r="r" t="t"/>
              <a:pathLst>
                <a:path extrusionOk="0" h="9034" w="8975">
                  <a:moveTo>
                    <a:pt x="4842" y="0"/>
                  </a:moveTo>
                  <a:lnTo>
                    <a:pt x="3248" y="1299"/>
                  </a:lnTo>
                  <a:lnTo>
                    <a:pt x="5373" y="3838"/>
                  </a:lnTo>
                  <a:lnTo>
                    <a:pt x="1595" y="2657"/>
                  </a:lnTo>
                  <a:lnTo>
                    <a:pt x="1" y="3956"/>
                  </a:lnTo>
                  <a:lnTo>
                    <a:pt x="4133" y="9033"/>
                  </a:lnTo>
                  <a:lnTo>
                    <a:pt x="5727" y="7734"/>
                  </a:lnTo>
                  <a:lnTo>
                    <a:pt x="3602" y="5137"/>
                  </a:lnTo>
                  <a:lnTo>
                    <a:pt x="7380" y="6318"/>
                  </a:lnTo>
                  <a:lnTo>
                    <a:pt x="8975" y="5078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6422475" y="4230150"/>
              <a:ext cx="181575" cy="196325"/>
            </a:xfrm>
            <a:custGeom>
              <a:rect b="b" l="l" r="r" t="t"/>
              <a:pathLst>
                <a:path extrusionOk="0" h="7853" w="7263">
                  <a:moveTo>
                    <a:pt x="3602" y="0"/>
                  </a:moveTo>
                  <a:lnTo>
                    <a:pt x="0" y="2421"/>
                  </a:lnTo>
                  <a:lnTo>
                    <a:pt x="886" y="3779"/>
                  </a:lnTo>
                  <a:lnTo>
                    <a:pt x="2834" y="2539"/>
                  </a:lnTo>
                  <a:lnTo>
                    <a:pt x="3366" y="3307"/>
                  </a:lnTo>
                  <a:lnTo>
                    <a:pt x="1654" y="4428"/>
                  </a:lnTo>
                  <a:lnTo>
                    <a:pt x="2539" y="5668"/>
                  </a:lnTo>
                  <a:lnTo>
                    <a:pt x="4192" y="4546"/>
                  </a:lnTo>
                  <a:lnTo>
                    <a:pt x="4665" y="5196"/>
                  </a:lnTo>
                  <a:lnTo>
                    <a:pt x="2716" y="6495"/>
                  </a:lnTo>
                  <a:lnTo>
                    <a:pt x="3661" y="7853"/>
                  </a:lnTo>
                  <a:lnTo>
                    <a:pt x="7262" y="543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6304400" y="4305425"/>
              <a:ext cx="174175" cy="194850"/>
            </a:xfrm>
            <a:custGeom>
              <a:rect b="b" l="l" r="r" t="t"/>
              <a:pathLst>
                <a:path extrusionOk="0" h="7794" w="6967">
                  <a:moveTo>
                    <a:pt x="3838" y="0"/>
                  </a:moveTo>
                  <a:lnTo>
                    <a:pt x="0" y="2126"/>
                  </a:lnTo>
                  <a:lnTo>
                    <a:pt x="827" y="3543"/>
                  </a:lnTo>
                  <a:lnTo>
                    <a:pt x="2834" y="2421"/>
                  </a:lnTo>
                  <a:lnTo>
                    <a:pt x="3248" y="3188"/>
                  </a:lnTo>
                  <a:lnTo>
                    <a:pt x="1476" y="4192"/>
                  </a:lnTo>
                  <a:lnTo>
                    <a:pt x="2244" y="5550"/>
                  </a:lnTo>
                  <a:lnTo>
                    <a:pt x="4015" y="4546"/>
                  </a:lnTo>
                  <a:lnTo>
                    <a:pt x="4428" y="5255"/>
                  </a:lnTo>
                  <a:lnTo>
                    <a:pt x="2421" y="6377"/>
                  </a:lnTo>
                  <a:lnTo>
                    <a:pt x="3188" y="7794"/>
                  </a:lnTo>
                  <a:lnTo>
                    <a:pt x="6967" y="566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6155325" y="4370375"/>
              <a:ext cx="191900" cy="187475"/>
            </a:xfrm>
            <a:custGeom>
              <a:rect b="b" l="l" r="r" t="t"/>
              <a:pathLst>
                <a:path extrusionOk="0" h="7499" w="7676">
                  <a:moveTo>
                    <a:pt x="4664" y="4192"/>
                  </a:moveTo>
                  <a:lnTo>
                    <a:pt x="5137" y="5196"/>
                  </a:lnTo>
                  <a:lnTo>
                    <a:pt x="4369" y="5550"/>
                  </a:lnTo>
                  <a:lnTo>
                    <a:pt x="4133" y="5609"/>
                  </a:lnTo>
                  <a:lnTo>
                    <a:pt x="3956" y="5609"/>
                  </a:lnTo>
                  <a:lnTo>
                    <a:pt x="3779" y="5491"/>
                  </a:lnTo>
                  <a:lnTo>
                    <a:pt x="3602" y="5255"/>
                  </a:lnTo>
                  <a:lnTo>
                    <a:pt x="3543" y="5018"/>
                  </a:lnTo>
                  <a:lnTo>
                    <a:pt x="3602" y="4841"/>
                  </a:lnTo>
                  <a:lnTo>
                    <a:pt x="3720" y="4664"/>
                  </a:lnTo>
                  <a:lnTo>
                    <a:pt x="3956" y="4546"/>
                  </a:lnTo>
                  <a:lnTo>
                    <a:pt x="4664" y="4192"/>
                  </a:lnTo>
                  <a:close/>
                  <a:moveTo>
                    <a:pt x="5019" y="0"/>
                  </a:moveTo>
                  <a:lnTo>
                    <a:pt x="3189" y="827"/>
                  </a:lnTo>
                  <a:lnTo>
                    <a:pt x="4133" y="2952"/>
                  </a:lnTo>
                  <a:lnTo>
                    <a:pt x="2067" y="1358"/>
                  </a:lnTo>
                  <a:lnTo>
                    <a:pt x="0" y="2244"/>
                  </a:lnTo>
                  <a:lnTo>
                    <a:pt x="2303" y="3956"/>
                  </a:lnTo>
                  <a:lnTo>
                    <a:pt x="2067" y="4192"/>
                  </a:lnTo>
                  <a:lnTo>
                    <a:pt x="1890" y="4487"/>
                  </a:lnTo>
                  <a:lnTo>
                    <a:pt x="1713" y="4723"/>
                  </a:lnTo>
                  <a:lnTo>
                    <a:pt x="1653" y="5018"/>
                  </a:lnTo>
                  <a:lnTo>
                    <a:pt x="1594" y="5373"/>
                  </a:lnTo>
                  <a:lnTo>
                    <a:pt x="1594" y="5668"/>
                  </a:lnTo>
                  <a:lnTo>
                    <a:pt x="1653" y="5963"/>
                  </a:lnTo>
                  <a:lnTo>
                    <a:pt x="1772" y="6258"/>
                  </a:lnTo>
                  <a:lnTo>
                    <a:pt x="1949" y="6494"/>
                  </a:lnTo>
                  <a:lnTo>
                    <a:pt x="2067" y="6731"/>
                  </a:lnTo>
                  <a:lnTo>
                    <a:pt x="2303" y="6967"/>
                  </a:lnTo>
                  <a:lnTo>
                    <a:pt x="2480" y="7144"/>
                  </a:lnTo>
                  <a:lnTo>
                    <a:pt x="2716" y="7262"/>
                  </a:lnTo>
                  <a:lnTo>
                    <a:pt x="3011" y="7380"/>
                  </a:lnTo>
                  <a:lnTo>
                    <a:pt x="3248" y="7439"/>
                  </a:lnTo>
                  <a:lnTo>
                    <a:pt x="3602" y="7498"/>
                  </a:lnTo>
                  <a:lnTo>
                    <a:pt x="3897" y="7498"/>
                  </a:lnTo>
                  <a:lnTo>
                    <a:pt x="4251" y="7439"/>
                  </a:lnTo>
                  <a:lnTo>
                    <a:pt x="4546" y="7321"/>
                  </a:lnTo>
                  <a:lnTo>
                    <a:pt x="4901" y="7203"/>
                  </a:lnTo>
                  <a:lnTo>
                    <a:pt x="7675" y="5963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5988525" y="4451550"/>
              <a:ext cx="146150" cy="180075"/>
            </a:xfrm>
            <a:custGeom>
              <a:rect b="b" l="l" r="r" t="t"/>
              <a:pathLst>
                <a:path extrusionOk="0" h="7203" w="5846">
                  <a:moveTo>
                    <a:pt x="3071" y="4133"/>
                  </a:moveTo>
                  <a:lnTo>
                    <a:pt x="3425" y="5255"/>
                  </a:lnTo>
                  <a:lnTo>
                    <a:pt x="2894" y="5432"/>
                  </a:lnTo>
                  <a:lnTo>
                    <a:pt x="2599" y="5491"/>
                  </a:lnTo>
                  <a:lnTo>
                    <a:pt x="2363" y="5432"/>
                  </a:lnTo>
                  <a:lnTo>
                    <a:pt x="2244" y="5255"/>
                  </a:lnTo>
                  <a:lnTo>
                    <a:pt x="2126" y="5019"/>
                  </a:lnTo>
                  <a:lnTo>
                    <a:pt x="2067" y="4782"/>
                  </a:lnTo>
                  <a:lnTo>
                    <a:pt x="2126" y="4546"/>
                  </a:lnTo>
                  <a:lnTo>
                    <a:pt x="2303" y="4369"/>
                  </a:lnTo>
                  <a:lnTo>
                    <a:pt x="2540" y="4251"/>
                  </a:lnTo>
                  <a:lnTo>
                    <a:pt x="3071" y="4133"/>
                  </a:lnTo>
                  <a:close/>
                  <a:moveTo>
                    <a:pt x="3957" y="0"/>
                  </a:moveTo>
                  <a:lnTo>
                    <a:pt x="2008" y="591"/>
                  </a:lnTo>
                  <a:lnTo>
                    <a:pt x="2599" y="2539"/>
                  </a:lnTo>
                  <a:lnTo>
                    <a:pt x="1831" y="2775"/>
                  </a:lnTo>
                  <a:lnTo>
                    <a:pt x="1477" y="2952"/>
                  </a:lnTo>
                  <a:lnTo>
                    <a:pt x="1182" y="3070"/>
                  </a:lnTo>
                  <a:lnTo>
                    <a:pt x="887" y="3247"/>
                  </a:lnTo>
                  <a:lnTo>
                    <a:pt x="650" y="3484"/>
                  </a:lnTo>
                  <a:lnTo>
                    <a:pt x="414" y="3720"/>
                  </a:lnTo>
                  <a:lnTo>
                    <a:pt x="296" y="3956"/>
                  </a:lnTo>
                  <a:lnTo>
                    <a:pt x="178" y="4192"/>
                  </a:lnTo>
                  <a:lnTo>
                    <a:pt x="60" y="4487"/>
                  </a:lnTo>
                  <a:lnTo>
                    <a:pt x="1" y="4782"/>
                  </a:lnTo>
                  <a:lnTo>
                    <a:pt x="1" y="5078"/>
                  </a:lnTo>
                  <a:lnTo>
                    <a:pt x="60" y="5373"/>
                  </a:lnTo>
                  <a:lnTo>
                    <a:pt x="119" y="5668"/>
                  </a:lnTo>
                  <a:lnTo>
                    <a:pt x="296" y="6081"/>
                  </a:lnTo>
                  <a:lnTo>
                    <a:pt x="532" y="6495"/>
                  </a:lnTo>
                  <a:lnTo>
                    <a:pt x="827" y="6790"/>
                  </a:lnTo>
                  <a:lnTo>
                    <a:pt x="1182" y="7026"/>
                  </a:lnTo>
                  <a:lnTo>
                    <a:pt x="1654" y="7144"/>
                  </a:lnTo>
                  <a:lnTo>
                    <a:pt x="2067" y="7203"/>
                  </a:lnTo>
                  <a:lnTo>
                    <a:pt x="2599" y="7203"/>
                  </a:lnTo>
                  <a:lnTo>
                    <a:pt x="3130" y="7085"/>
                  </a:lnTo>
                  <a:lnTo>
                    <a:pt x="5846" y="6199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5792225" y="450762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602" y="1949"/>
                  </a:moveTo>
                  <a:lnTo>
                    <a:pt x="3897" y="2008"/>
                  </a:lnTo>
                  <a:lnTo>
                    <a:pt x="4074" y="2185"/>
                  </a:lnTo>
                  <a:lnTo>
                    <a:pt x="4252" y="2362"/>
                  </a:lnTo>
                  <a:lnTo>
                    <a:pt x="4429" y="2539"/>
                  </a:lnTo>
                  <a:lnTo>
                    <a:pt x="4547" y="2835"/>
                  </a:lnTo>
                  <a:lnTo>
                    <a:pt x="4606" y="3130"/>
                  </a:lnTo>
                  <a:lnTo>
                    <a:pt x="4665" y="3425"/>
                  </a:lnTo>
                  <a:lnTo>
                    <a:pt x="4665" y="3720"/>
                  </a:lnTo>
                  <a:lnTo>
                    <a:pt x="4606" y="4015"/>
                  </a:lnTo>
                  <a:lnTo>
                    <a:pt x="4488" y="4252"/>
                  </a:lnTo>
                  <a:lnTo>
                    <a:pt x="4370" y="4429"/>
                  </a:lnTo>
                  <a:lnTo>
                    <a:pt x="4133" y="4606"/>
                  </a:lnTo>
                  <a:lnTo>
                    <a:pt x="3897" y="4724"/>
                  </a:lnTo>
                  <a:lnTo>
                    <a:pt x="3661" y="4783"/>
                  </a:lnTo>
                  <a:lnTo>
                    <a:pt x="3366" y="4842"/>
                  </a:lnTo>
                  <a:lnTo>
                    <a:pt x="3071" y="4842"/>
                  </a:lnTo>
                  <a:lnTo>
                    <a:pt x="2835" y="4724"/>
                  </a:lnTo>
                  <a:lnTo>
                    <a:pt x="2657" y="4606"/>
                  </a:lnTo>
                  <a:lnTo>
                    <a:pt x="2480" y="4429"/>
                  </a:lnTo>
                  <a:lnTo>
                    <a:pt x="2303" y="4193"/>
                  </a:lnTo>
                  <a:lnTo>
                    <a:pt x="2185" y="3956"/>
                  </a:lnTo>
                  <a:lnTo>
                    <a:pt x="2126" y="3602"/>
                  </a:lnTo>
                  <a:lnTo>
                    <a:pt x="2067" y="3307"/>
                  </a:lnTo>
                  <a:lnTo>
                    <a:pt x="2067" y="3012"/>
                  </a:lnTo>
                  <a:lnTo>
                    <a:pt x="2126" y="2776"/>
                  </a:lnTo>
                  <a:lnTo>
                    <a:pt x="2244" y="2539"/>
                  </a:lnTo>
                  <a:lnTo>
                    <a:pt x="2362" y="2303"/>
                  </a:lnTo>
                  <a:lnTo>
                    <a:pt x="2539" y="2185"/>
                  </a:lnTo>
                  <a:lnTo>
                    <a:pt x="2776" y="2067"/>
                  </a:lnTo>
                  <a:lnTo>
                    <a:pt x="3071" y="1949"/>
                  </a:lnTo>
                  <a:close/>
                  <a:moveTo>
                    <a:pt x="3602" y="1"/>
                  </a:moveTo>
                  <a:lnTo>
                    <a:pt x="3130" y="60"/>
                  </a:lnTo>
                  <a:lnTo>
                    <a:pt x="2717" y="119"/>
                  </a:lnTo>
                  <a:lnTo>
                    <a:pt x="2303" y="178"/>
                  </a:lnTo>
                  <a:lnTo>
                    <a:pt x="1890" y="355"/>
                  </a:lnTo>
                  <a:lnTo>
                    <a:pt x="1477" y="591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91" y="1477"/>
                  </a:lnTo>
                  <a:lnTo>
                    <a:pt x="355" y="1831"/>
                  </a:lnTo>
                  <a:lnTo>
                    <a:pt x="178" y="2244"/>
                  </a:lnTo>
                  <a:lnTo>
                    <a:pt x="60" y="2657"/>
                  </a:lnTo>
                  <a:lnTo>
                    <a:pt x="1" y="3130"/>
                  </a:lnTo>
                  <a:lnTo>
                    <a:pt x="1" y="3543"/>
                  </a:lnTo>
                  <a:lnTo>
                    <a:pt x="60" y="4015"/>
                  </a:lnTo>
                  <a:lnTo>
                    <a:pt x="178" y="4488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22" y="5964"/>
                  </a:lnTo>
                  <a:lnTo>
                    <a:pt x="1477" y="6200"/>
                  </a:lnTo>
                  <a:lnTo>
                    <a:pt x="1831" y="6377"/>
                  </a:lnTo>
                  <a:lnTo>
                    <a:pt x="2244" y="6554"/>
                  </a:lnTo>
                  <a:lnTo>
                    <a:pt x="2657" y="6672"/>
                  </a:lnTo>
                  <a:lnTo>
                    <a:pt x="3130" y="6731"/>
                  </a:lnTo>
                  <a:lnTo>
                    <a:pt x="3543" y="6731"/>
                  </a:lnTo>
                  <a:lnTo>
                    <a:pt x="4015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196" y="6200"/>
                  </a:lnTo>
                  <a:lnTo>
                    <a:pt x="5550" y="5905"/>
                  </a:lnTo>
                  <a:lnTo>
                    <a:pt x="5905" y="5609"/>
                  </a:lnTo>
                  <a:lnTo>
                    <a:pt x="6141" y="5255"/>
                  </a:lnTo>
                  <a:lnTo>
                    <a:pt x="6377" y="4901"/>
                  </a:lnTo>
                  <a:lnTo>
                    <a:pt x="6554" y="4488"/>
                  </a:lnTo>
                  <a:lnTo>
                    <a:pt x="6672" y="4074"/>
                  </a:lnTo>
                  <a:lnTo>
                    <a:pt x="6731" y="3661"/>
                  </a:lnTo>
                  <a:lnTo>
                    <a:pt x="6731" y="3189"/>
                  </a:lnTo>
                  <a:lnTo>
                    <a:pt x="6672" y="2717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477"/>
                  </a:lnTo>
                  <a:lnTo>
                    <a:pt x="5905" y="1122"/>
                  </a:lnTo>
                  <a:lnTo>
                    <a:pt x="5550" y="827"/>
                  </a:lnTo>
                  <a:lnTo>
                    <a:pt x="5196" y="591"/>
                  </a:lnTo>
                  <a:lnTo>
                    <a:pt x="4842" y="355"/>
                  </a:lnTo>
                  <a:lnTo>
                    <a:pt x="4429" y="178"/>
                  </a:lnTo>
                  <a:lnTo>
                    <a:pt x="4015" y="6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5615125" y="4529775"/>
              <a:ext cx="153525" cy="169750"/>
            </a:xfrm>
            <a:custGeom>
              <a:rect b="b" l="l" r="r" t="t"/>
              <a:pathLst>
                <a:path extrusionOk="0" h="6790" w="6141">
                  <a:moveTo>
                    <a:pt x="3838" y="3897"/>
                  </a:moveTo>
                  <a:lnTo>
                    <a:pt x="3956" y="5019"/>
                  </a:lnTo>
                  <a:lnTo>
                    <a:pt x="3129" y="5078"/>
                  </a:lnTo>
                  <a:lnTo>
                    <a:pt x="2893" y="5078"/>
                  </a:lnTo>
                  <a:lnTo>
                    <a:pt x="2657" y="4960"/>
                  </a:lnTo>
                  <a:lnTo>
                    <a:pt x="2539" y="4782"/>
                  </a:lnTo>
                  <a:lnTo>
                    <a:pt x="2480" y="4546"/>
                  </a:lnTo>
                  <a:lnTo>
                    <a:pt x="2480" y="4310"/>
                  </a:lnTo>
                  <a:lnTo>
                    <a:pt x="2598" y="4133"/>
                  </a:lnTo>
                  <a:lnTo>
                    <a:pt x="2775" y="4015"/>
                  </a:lnTo>
                  <a:lnTo>
                    <a:pt x="3011" y="3956"/>
                  </a:lnTo>
                  <a:lnTo>
                    <a:pt x="3838" y="3897"/>
                  </a:lnTo>
                  <a:close/>
                  <a:moveTo>
                    <a:pt x="5550" y="0"/>
                  </a:moveTo>
                  <a:lnTo>
                    <a:pt x="3483" y="177"/>
                  </a:lnTo>
                  <a:lnTo>
                    <a:pt x="3719" y="2539"/>
                  </a:lnTo>
                  <a:lnTo>
                    <a:pt x="2244" y="296"/>
                  </a:lnTo>
                  <a:lnTo>
                    <a:pt x="0" y="532"/>
                  </a:lnTo>
                  <a:lnTo>
                    <a:pt x="1653" y="2893"/>
                  </a:lnTo>
                  <a:lnTo>
                    <a:pt x="1358" y="3011"/>
                  </a:lnTo>
                  <a:lnTo>
                    <a:pt x="1063" y="3247"/>
                  </a:lnTo>
                  <a:lnTo>
                    <a:pt x="886" y="3425"/>
                  </a:lnTo>
                  <a:lnTo>
                    <a:pt x="708" y="3720"/>
                  </a:lnTo>
                  <a:lnTo>
                    <a:pt x="531" y="3956"/>
                  </a:lnTo>
                  <a:lnTo>
                    <a:pt x="472" y="4251"/>
                  </a:lnTo>
                  <a:lnTo>
                    <a:pt x="413" y="4546"/>
                  </a:lnTo>
                  <a:lnTo>
                    <a:pt x="413" y="4901"/>
                  </a:lnTo>
                  <a:lnTo>
                    <a:pt x="472" y="5196"/>
                  </a:lnTo>
                  <a:lnTo>
                    <a:pt x="531" y="5432"/>
                  </a:lnTo>
                  <a:lnTo>
                    <a:pt x="649" y="5727"/>
                  </a:lnTo>
                  <a:lnTo>
                    <a:pt x="827" y="5963"/>
                  </a:lnTo>
                  <a:lnTo>
                    <a:pt x="1004" y="6140"/>
                  </a:lnTo>
                  <a:lnTo>
                    <a:pt x="1181" y="6317"/>
                  </a:lnTo>
                  <a:lnTo>
                    <a:pt x="1417" y="6495"/>
                  </a:lnTo>
                  <a:lnTo>
                    <a:pt x="1712" y="6613"/>
                  </a:lnTo>
                  <a:lnTo>
                    <a:pt x="2007" y="6731"/>
                  </a:lnTo>
                  <a:lnTo>
                    <a:pt x="2362" y="6790"/>
                  </a:lnTo>
                  <a:lnTo>
                    <a:pt x="3070" y="6790"/>
                  </a:lnTo>
                  <a:lnTo>
                    <a:pt x="6140" y="6495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5461600" y="4543050"/>
              <a:ext cx="138775" cy="163850"/>
            </a:xfrm>
            <a:custGeom>
              <a:rect b="b" l="l" r="r" t="t"/>
              <a:pathLst>
                <a:path extrusionOk="0" h="6554" w="5551">
                  <a:moveTo>
                    <a:pt x="1831" y="1"/>
                  </a:moveTo>
                  <a:lnTo>
                    <a:pt x="1772" y="4901"/>
                  </a:lnTo>
                  <a:lnTo>
                    <a:pt x="60" y="4842"/>
                  </a:lnTo>
                  <a:lnTo>
                    <a:pt x="1" y="6495"/>
                  </a:lnTo>
                  <a:lnTo>
                    <a:pt x="5492" y="6554"/>
                  </a:lnTo>
                  <a:lnTo>
                    <a:pt x="5551" y="4960"/>
                  </a:lnTo>
                  <a:lnTo>
                    <a:pt x="3838" y="4901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5315500" y="4537150"/>
              <a:ext cx="128425" cy="166800"/>
            </a:xfrm>
            <a:custGeom>
              <a:rect b="b" l="l" r="r" t="t"/>
              <a:pathLst>
                <a:path extrusionOk="0" h="6672" w="5137">
                  <a:moveTo>
                    <a:pt x="3070" y="1"/>
                  </a:moveTo>
                  <a:lnTo>
                    <a:pt x="2893" y="2480"/>
                  </a:lnTo>
                  <a:lnTo>
                    <a:pt x="1063" y="2303"/>
                  </a:lnTo>
                  <a:lnTo>
                    <a:pt x="886" y="3838"/>
                  </a:lnTo>
                  <a:lnTo>
                    <a:pt x="2716" y="3956"/>
                  </a:lnTo>
                  <a:lnTo>
                    <a:pt x="2657" y="4901"/>
                  </a:lnTo>
                  <a:lnTo>
                    <a:pt x="118" y="4665"/>
                  </a:lnTo>
                  <a:lnTo>
                    <a:pt x="0" y="6259"/>
                  </a:lnTo>
                  <a:lnTo>
                    <a:pt x="4546" y="6672"/>
                  </a:lnTo>
                  <a:lnTo>
                    <a:pt x="5136" y="17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5128050" y="4512050"/>
              <a:ext cx="168275" cy="166825"/>
            </a:xfrm>
            <a:custGeom>
              <a:rect b="b" l="l" r="r" t="t"/>
              <a:pathLst>
                <a:path extrusionOk="0" h="6673" w="6731">
                  <a:moveTo>
                    <a:pt x="3306" y="1890"/>
                  </a:moveTo>
                  <a:lnTo>
                    <a:pt x="3601" y="1949"/>
                  </a:lnTo>
                  <a:lnTo>
                    <a:pt x="3897" y="2008"/>
                  </a:lnTo>
                  <a:lnTo>
                    <a:pt x="4133" y="2126"/>
                  </a:lnTo>
                  <a:lnTo>
                    <a:pt x="4310" y="2303"/>
                  </a:lnTo>
                  <a:lnTo>
                    <a:pt x="4487" y="2480"/>
                  </a:lnTo>
                  <a:lnTo>
                    <a:pt x="4546" y="2717"/>
                  </a:lnTo>
                  <a:lnTo>
                    <a:pt x="4605" y="3012"/>
                  </a:lnTo>
                  <a:lnTo>
                    <a:pt x="4664" y="3248"/>
                  </a:lnTo>
                  <a:lnTo>
                    <a:pt x="4605" y="3602"/>
                  </a:lnTo>
                  <a:lnTo>
                    <a:pt x="4546" y="3897"/>
                  </a:lnTo>
                  <a:lnTo>
                    <a:pt x="4428" y="4193"/>
                  </a:lnTo>
                  <a:lnTo>
                    <a:pt x="4251" y="4370"/>
                  </a:lnTo>
                  <a:lnTo>
                    <a:pt x="4074" y="4547"/>
                  </a:lnTo>
                  <a:lnTo>
                    <a:pt x="3897" y="4724"/>
                  </a:lnTo>
                  <a:lnTo>
                    <a:pt x="3601" y="4783"/>
                  </a:lnTo>
                  <a:lnTo>
                    <a:pt x="3365" y="4842"/>
                  </a:lnTo>
                  <a:lnTo>
                    <a:pt x="3070" y="4783"/>
                  </a:lnTo>
                  <a:lnTo>
                    <a:pt x="2775" y="4724"/>
                  </a:lnTo>
                  <a:lnTo>
                    <a:pt x="2539" y="4606"/>
                  </a:lnTo>
                  <a:lnTo>
                    <a:pt x="2362" y="4429"/>
                  </a:lnTo>
                  <a:lnTo>
                    <a:pt x="2244" y="4252"/>
                  </a:lnTo>
                  <a:lnTo>
                    <a:pt x="2125" y="4016"/>
                  </a:lnTo>
                  <a:lnTo>
                    <a:pt x="2066" y="3720"/>
                  </a:lnTo>
                  <a:lnTo>
                    <a:pt x="2066" y="3425"/>
                  </a:lnTo>
                  <a:lnTo>
                    <a:pt x="2066" y="3130"/>
                  </a:lnTo>
                  <a:lnTo>
                    <a:pt x="2185" y="2835"/>
                  </a:lnTo>
                  <a:lnTo>
                    <a:pt x="2303" y="2540"/>
                  </a:lnTo>
                  <a:lnTo>
                    <a:pt x="2421" y="2303"/>
                  </a:lnTo>
                  <a:lnTo>
                    <a:pt x="2598" y="2126"/>
                  </a:lnTo>
                  <a:lnTo>
                    <a:pt x="2834" y="2008"/>
                  </a:lnTo>
                  <a:lnTo>
                    <a:pt x="3070" y="1949"/>
                  </a:lnTo>
                  <a:lnTo>
                    <a:pt x="3306" y="1890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17" y="532"/>
                  </a:lnTo>
                  <a:lnTo>
                    <a:pt x="1122" y="827"/>
                  </a:lnTo>
                  <a:lnTo>
                    <a:pt x="827" y="1123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76"/>
                  </a:lnTo>
                  <a:lnTo>
                    <a:pt x="0" y="3189"/>
                  </a:lnTo>
                  <a:lnTo>
                    <a:pt x="0" y="3661"/>
                  </a:lnTo>
                  <a:lnTo>
                    <a:pt x="59" y="4075"/>
                  </a:lnTo>
                  <a:lnTo>
                    <a:pt x="177" y="4547"/>
                  </a:lnTo>
                  <a:lnTo>
                    <a:pt x="354" y="4901"/>
                  </a:lnTo>
                  <a:lnTo>
                    <a:pt x="590" y="5314"/>
                  </a:lnTo>
                  <a:lnTo>
                    <a:pt x="827" y="5610"/>
                  </a:lnTo>
                  <a:lnTo>
                    <a:pt x="1181" y="5905"/>
                  </a:lnTo>
                  <a:lnTo>
                    <a:pt x="1535" y="6200"/>
                  </a:lnTo>
                  <a:lnTo>
                    <a:pt x="1889" y="6377"/>
                  </a:lnTo>
                  <a:lnTo>
                    <a:pt x="2303" y="6554"/>
                  </a:lnTo>
                  <a:lnTo>
                    <a:pt x="2716" y="6672"/>
                  </a:lnTo>
                  <a:lnTo>
                    <a:pt x="3601" y="6672"/>
                  </a:lnTo>
                  <a:lnTo>
                    <a:pt x="4074" y="6613"/>
                  </a:lnTo>
                  <a:lnTo>
                    <a:pt x="4487" y="6554"/>
                  </a:lnTo>
                  <a:lnTo>
                    <a:pt x="4900" y="6377"/>
                  </a:lnTo>
                  <a:lnTo>
                    <a:pt x="5255" y="6141"/>
                  </a:lnTo>
                  <a:lnTo>
                    <a:pt x="5609" y="5905"/>
                  </a:lnTo>
                  <a:lnTo>
                    <a:pt x="5904" y="5551"/>
                  </a:lnTo>
                  <a:lnTo>
                    <a:pt x="6140" y="5196"/>
                  </a:lnTo>
                  <a:lnTo>
                    <a:pt x="6376" y="4842"/>
                  </a:lnTo>
                  <a:lnTo>
                    <a:pt x="6553" y="4429"/>
                  </a:lnTo>
                  <a:lnTo>
                    <a:pt x="6671" y="3956"/>
                  </a:lnTo>
                  <a:lnTo>
                    <a:pt x="6731" y="3484"/>
                  </a:lnTo>
                  <a:lnTo>
                    <a:pt x="6671" y="3071"/>
                  </a:lnTo>
                  <a:lnTo>
                    <a:pt x="6612" y="2599"/>
                  </a:lnTo>
                  <a:lnTo>
                    <a:pt x="6494" y="2185"/>
                  </a:lnTo>
                  <a:lnTo>
                    <a:pt x="6317" y="1772"/>
                  </a:lnTo>
                  <a:lnTo>
                    <a:pt x="6140" y="1418"/>
                  </a:lnTo>
                  <a:lnTo>
                    <a:pt x="5845" y="1064"/>
                  </a:lnTo>
                  <a:lnTo>
                    <a:pt x="5550" y="768"/>
                  </a:lnTo>
                  <a:lnTo>
                    <a:pt x="5196" y="532"/>
                  </a:lnTo>
                  <a:lnTo>
                    <a:pt x="4782" y="296"/>
                  </a:lnTo>
                  <a:lnTo>
                    <a:pt x="4369" y="178"/>
                  </a:lnTo>
                  <a:lnTo>
                    <a:pt x="3956" y="60"/>
                  </a:lnTo>
                  <a:lnTo>
                    <a:pt x="3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5012925" y="4464825"/>
              <a:ext cx="106275" cy="184525"/>
            </a:xfrm>
            <a:custGeom>
              <a:rect b="b" l="l" r="r" t="t"/>
              <a:pathLst>
                <a:path extrusionOk="0" h="7381" w="4251">
                  <a:moveTo>
                    <a:pt x="413" y="1"/>
                  </a:moveTo>
                  <a:lnTo>
                    <a:pt x="0" y="1477"/>
                  </a:lnTo>
                  <a:lnTo>
                    <a:pt x="1889" y="2067"/>
                  </a:lnTo>
                  <a:lnTo>
                    <a:pt x="531" y="6849"/>
                  </a:lnTo>
                  <a:lnTo>
                    <a:pt x="2480" y="7380"/>
                  </a:lnTo>
                  <a:lnTo>
                    <a:pt x="4251" y="112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4897775" y="4439725"/>
              <a:ext cx="101875" cy="171250"/>
            </a:xfrm>
            <a:custGeom>
              <a:rect b="b" l="l" r="r" t="t"/>
              <a:pathLst>
                <a:path extrusionOk="0" h="6850" w="4075">
                  <a:moveTo>
                    <a:pt x="2185" y="1"/>
                  </a:moveTo>
                  <a:lnTo>
                    <a:pt x="1" y="6141"/>
                  </a:lnTo>
                  <a:lnTo>
                    <a:pt x="1949" y="6849"/>
                  </a:lnTo>
                  <a:lnTo>
                    <a:pt x="4075" y="709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4732475" y="4389550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25" y="1890"/>
                  </a:moveTo>
                  <a:lnTo>
                    <a:pt x="3720" y="1949"/>
                  </a:lnTo>
                  <a:lnTo>
                    <a:pt x="3956" y="2067"/>
                  </a:lnTo>
                  <a:lnTo>
                    <a:pt x="4192" y="2185"/>
                  </a:lnTo>
                  <a:lnTo>
                    <a:pt x="4428" y="2362"/>
                  </a:lnTo>
                  <a:lnTo>
                    <a:pt x="4547" y="2539"/>
                  </a:lnTo>
                  <a:lnTo>
                    <a:pt x="4665" y="2775"/>
                  </a:lnTo>
                  <a:lnTo>
                    <a:pt x="4724" y="3071"/>
                  </a:lnTo>
                  <a:lnTo>
                    <a:pt x="4724" y="3307"/>
                  </a:lnTo>
                  <a:lnTo>
                    <a:pt x="4665" y="3602"/>
                  </a:lnTo>
                  <a:lnTo>
                    <a:pt x="4547" y="3897"/>
                  </a:lnTo>
                  <a:lnTo>
                    <a:pt x="4428" y="4192"/>
                  </a:lnTo>
                  <a:lnTo>
                    <a:pt x="4251" y="4429"/>
                  </a:lnTo>
                  <a:lnTo>
                    <a:pt x="4015" y="4606"/>
                  </a:lnTo>
                  <a:lnTo>
                    <a:pt x="3838" y="4724"/>
                  </a:lnTo>
                  <a:lnTo>
                    <a:pt x="3602" y="4783"/>
                  </a:lnTo>
                  <a:lnTo>
                    <a:pt x="3307" y="4842"/>
                  </a:lnTo>
                  <a:lnTo>
                    <a:pt x="3071" y="4783"/>
                  </a:lnTo>
                  <a:lnTo>
                    <a:pt x="2775" y="4724"/>
                  </a:lnTo>
                  <a:lnTo>
                    <a:pt x="2539" y="4547"/>
                  </a:lnTo>
                  <a:lnTo>
                    <a:pt x="2362" y="4369"/>
                  </a:lnTo>
                  <a:lnTo>
                    <a:pt x="2185" y="4192"/>
                  </a:lnTo>
                  <a:lnTo>
                    <a:pt x="2067" y="3956"/>
                  </a:lnTo>
                  <a:lnTo>
                    <a:pt x="2067" y="3720"/>
                  </a:lnTo>
                  <a:lnTo>
                    <a:pt x="2067" y="3425"/>
                  </a:lnTo>
                  <a:lnTo>
                    <a:pt x="2126" y="3130"/>
                  </a:lnTo>
                  <a:lnTo>
                    <a:pt x="2244" y="2834"/>
                  </a:lnTo>
                  <a:lnTo>
                    <a:pt x="2362" y="2598"/>
                  </a:lnTo>
                  <a:lnTo>
                    <a:pt x="2539" y="2362"/>
                  </a:lnTo>
                  <a:lnTo>
                    <a:pt x="2716" y="2185"/>
                  </a:lnTo>
                  <a:lnTo>
                    <a:pt x="2953" y="2008"/>
                  </a:lnTo>
                  <a:lnTo>
                    <a:pt x="3189" y="1949"/>
                  </a:lnTo>
                  <a:lnTo>
                    <a:pt x="3425" y="1890"/>
                  </a:lnTo>
                  <a:close/>
                  <a:moveTo>
                    <a:pt x="3012" y="1"/>
                  </a:moveTo>
                  <a:lnTo>
                    <a:pt x="2598" y="60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7" y="591"/>
                  </a:lnTo>
                  <a:lnTo>
                    <a:pt x="1063" y="886"/>
                  </a:lnTo>
                  <a:lnTo>
                    <a:pt x="768" y="1240"/>
                  </a:lnTo>
                  <a:lnTo>
                    <a:pt x="532" y="1595"/>
                  </a:lnTo>
                  <a:lnTo>
                    <a:pt x="296" y="2008"/>
                  </a:lnTo>
                  <a:lnTo>
                    <a:pt x="178" y="2421"/>
                  </a:lnTo>
                  <a:lnTo>
                    <a:pt x="60" y="2894"/>
                  </a:lnTo>
                  <a:lnTo>
                    <a:pt x="1" y="3307"/>
                  </a:lnTo>
                  <a:lnTo>
                    <a:pt x="60" y="3779"/>
                  </a:lnTo>
                  <a:lnTo>
                    <a:pt x="119" y="4192"/>
                  </a:lnTo>
                  <a:lnTo>
                    <a:pt x="237" y="4606"/>
                  </a:lnTo>
                  <a:lnTo>
                    <a:pt x="414" y="4960"/>
                  </a:lnTo>
                  <a:lnTo>
                    <a:pt x="650" y="5373"/>
                  </a:lnTo>
                  <a:lnTo>
                    <a:pt x="945" y="5668"/>
                  </a:lnTo>
                  <a:lnTo>
                    <a:pt x="1240" y="5964"/>
                  </a:lnTo>
                  <a:lnTo>
                    <a:pt x="1595" y="6200"/>
                  </a:lnTo>
                  <a:lnTo>
                    <a:pt x="2008" y="6436"/>
                  </a:lnTo>
                  <a:lnTo>
                    <a:pt x="2421" y="6554"/>
                  </a:lnTo>
                  <a:lnTo>
                    <a:pt x="2893" y="6672"/>
                  </a:lnTo>
                  <a:lnTo>
                    <a:pt x="3307" y="6731"/>
                  </a:lnTo>
                  <a:lnTo>
                    <a:pt x="3720" y="6731"/>
                  </a:lnTo>
                  <a:lnTo>
                    <a:pt x="4192" y="6672"/>
                  </a:lnTo>
                  <a:lnTo>
                    <a:pt x="4606" y="6554"/>
                  </a:lnTo>
                  <a:lnTo>
                    <a:pt x="4960" y="6377"/>
                  </a:lnTo>
                  <a:lnTo>
                    <a:pt x="5314" y="6141"/>
                  </a:lnTo>
                  <a:lnTo>
                    <a:pt x="5668" y="5845"/>
                  </a:lnTo>
                  <a:lnTo>
                    <a:pt x="5964" y="5491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0"/>
                  </a:lnTo>
                  <a:lnTo>
                    <a:pt x="6731" y="3838"/>
                  </a:lnTo>
                  <a:lnTo>
                    <a:pt x="6731" y="3425"/>
                  </a:lnTo>
                  <a:lnTo>
                    <a:pt x="6731" y="2953"/>
                  </a:lnTo>
                  <a:lnTo>
                    <a:pt x="6672" y="2539"/>
                  </a:lnTo>
                  <a:lnTo>
                    <a:pt x="6554" y="2126"/>
                  </a:lnTo>
                  <a:lnTo>
                    <a:pt x="6318" y="1772"/>
                  </a:lnTo>
                  <a:lnTo>
                    <a:pt x="6082" y="1358"/>
                  </a:lnTo>
                  <a:lnTo>
                    <a:pt x="5845" y="1063"/>
                  </a:lnTo>
                  <a:lnTo>
                    <a:pt x="5491" y="768"/>
                  </a:lnTo>
                  <a:lnTo>
                    <a:pt x="5137" y="532"/>
                  </a:lnTo>
                  <a:lnTo>
                    <a:pt x="4724" y="296"/>
                  </a:lnTo>
                  <a:lnTo>
                    <a:pt x="4310" y="178"/>
                  </a:lnTo>
                  <a:lnTo>
                    <a:pt x="3897" y="60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4531750" y="4241950"/>
              <a:ext cx="187475" cy="200750"/>
            </a:xfrm>
            <a:custGeom>
              <a:rect b="b" l="l" r="r" t="t"/>
              <a:pathLst>
                <a:path extrusionOk="0" h="8030" w="7499">
                  <a:moveTo>
                    <a:pt x="2657" y="3720"/>
                  </a:moveTo>
                  <a:lnTo>
                    <a:pt x="3661" y="4311"/>
                  </a:lnTo>
                  <a:lnTo>
                    <a:pt x="2185" y="5550"/>
                  </a:lnTo>
                  <a:lnTo>
                    <a:pt x="2657" y="3720"/>
                  </a:lnTo>
                  <a:close/>
                  <a:moveTo>
                    <a:pt x="1417" y="1"/>
                  </a:moveTo>
                  <a:lnTo>
                    <a:pt x="0" y="6790"/>
                  </a:lnTo>
                  <a:lnTo>
                    <a:pt x="2008" y="8030"/>
                  </a:lnTo>
                  <a:lnTo>
                    <a:pt x="7498" y="3779"/>
                  </a:lnTo>
                  <a:lnTo>
                    <a:pt x="5668" y="2598"/>
                  </a:lnTo>
                  <a:lnTo>
                    <a:pt x="4900" y="3307"/>
                  </a:lnTo>
                  <a:lnTo>
                    <a:pt x="3011" y="2126"/>
                  </a:lnTo>
                  <a:lnTo>
                    <a:pt x="3247" y="1122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4339875" y="4168150"/>
              <a:ext cx="188950" cy="191900"/>
            </a:xfrm>
            <a:custGeom>
              <a:rect b="b" l="l" r="r" t="t"/>
              <a:pathLst>
                <a:path extrusionOk="0" h="7676" w="7558">
                  <a:moveTo>
                    <a:pt x="4251" y="1"/>
                  </a:moveTo>
                  <a:lnTo>
                    <a:pt x="3897" y="60"/>
                  </a:lnTo>
                  <a:lnTo>
                    <a:pt x="3542" y="178"/>
                  </a:lnTo>
                  <a:lnTo>
                    <a:pt x="3188" y="355"/>
                  </a:lnTo>
                  <a:lnTo>
                    <a:pt x="2893" y="591"/>
                  </a:lnTo>
                  <a:lnTo>
                    <a:pt x="2598" y="886"/>
                  </a:lnTo>
                  <a:lnTo>
                    <a:pt x="2303" y="1241"/>
                  </a:lnTo>
                  <a:lnTo>
                    <a:pt x="0" y="4133"/>
                  </a:lnTo>
                  <a:lnTo>
                    <a:pt x="1594" y="5373"/>
                  </a:lnTo>
                  <a:lnTo>
                    <a:pt x="3897" y="2480"/>
                  </a:lnTo>
                  <a:lnTo>
                    <a:pt x="4192" y="2185"/>
                  </a:lnTo>
                  <a:lnTo>
                    <a:pt x="4487" y="2008"/>
                  </a:lnTo>
                  <a:lnTo>
                    <a:pt x="4664" y="2008"/>
                  </a:lnTo>
                  <a:lnTo>
                    <a:pt x="4841" y="2067"/>
                  </a:lnTo>
                  <a:lnTo>
                    <a:pt x="4959" y="2126"/>
                  </a:lnTo>
                  <a:lnTo>
                    <a:pt x="5137" y="2244"/>
                  </a:lnTo>
                  <a:lnTo>
                    <a:pt x="5314" y="2362"/>
                  </a:lnTo>
                  <a:lnTo>
                    <a:pt x="5432" y="2539"/>
                  </a:lnTo>
                  <a:lnTo>
                    <a:pt x="5491" y="2657"/>
                  </a:lnTo>
                  <a:lnTo>
                    <a:pt x="5491" y="2835"/>
                  </a:lnTo>
                  <a:lnTo>
                    <a:pt x="5432" y="3189"/>
                  </a:lnTo>
                  <a:lnTo>
                    <a:pt x="5196" y="3484"/>
                  </a:lnTo>
                  <a:lnTo>
                    <a:pt x="2952" y="6436"/>
                  </a:lnTo>
                  <a:lnTo>
                    <a:pt x="4546" y="7676"/>
                  </a:lnTo>
                  <a:lnTo>
                    <a:pt x="6849" y="4783"/>
                  </a:lnTo>
                  <a:lnTo>
                    <a:pt x="7085" y="4370"/>
                  </a:lnTo>
                  <a:lnTo>
                    <a:pt x="7262" y="4015"/>
                  </a:lnTo>
                  <a:lnTo>
                    <a:pt x="7439" y="3661"/>
                  </a:lnTo>
                  <a:lnTo>
                    <a:pt x="7498" y="3307"/>
                  </a:lnTo>
                  <a:lnTo>
                    <a:pt x="7557" y="2953"/>
                  </a:lnTo>
                  <a:lnTo>
                    <a:pt x="7557" y="2598"/>
                  </a:lnTo>
                  <a:lnTo>
                    <a:pt x="7439" y="2244"/>
                  </a:lnTo>
                  <a:lnTo>
                    <a:pt x="7321" y="1890"/>
                  </a:lnTo>
                  <a:lnTo>
                    <a:pt x="7144" y="1595"/>
                  </a:lnTo>
                  <a:lnTo>
                    <a:pt x="6967" y="1300"/>
                  </a:lnTo>
                  <a:lnTo>
                    <a:pt x="6672" y="1004"/>
                  </a:lnTo>
                  <a:lnTo>
                    <a:pt x="6376" y="709"/>
                  </a:lnTo>
                  <a:lnTo>
                    <a:pt x="6081" y="473"/>
                  </a:lnTo>
                  <a:lnTo>
                    <a:pt x="5727" y="296"/>
                  </a:lnTo>
                  <a:lnTo>
                    <a:pt x="5373" y="178"/>
                  </a:lnTo>
                  <a:lnTo>
                    <a:pt x="5018" y="60"/>
                  </a:lnTo>
                  <a:lnTo>
                    <a:pt x="4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4227700" y="4050075"/>
              <a:ext cx="190425" cy="190425"/>
            </a:xfrm>
            <a:custGeom>
              <a:rect b="b" l="l" r="r" t="t"/>
              <a:pathLst>
                <a:path extrusionOk="0" h="7617" w="7617">
                  <a:moveTo>
                    <a:pt x="3483" y="2008"/>
                  </a:moveTo>
                  <a:lnTo>
                    <a:pt x="3779" y="2067"/>
                  </a:lnTo>
                  <a:lnTo>
                    <a:pt x="4015" y="2126"/>
                  </a:lnTo>
                  <a:lnTo>
                    <a:pt x="4310" y="2303"/>
                  </a:lnTo>
                  <a:lnTo>
                    <a:pt x="4546" y="2480"/>
                  </a:lnTo>
                  <a:lnTo>
                    <a:pt x="4900" y="2834"/>
                  </a:lnTo>
                  <a:lnTo>
                    <a:pt x="2893" y="4901"/>
                  </a:lnTo>
                  <a:lnTo>
                    <a:pt x="2539" y="4606"/>
                  </a:lnTo>
                  <a:lnTo>
                    <a:pt x="2303" y="4369"/>
                  </a:lnTo>
                  <a:lnTo>
                    <a:pt x="2126" y="4074"/>
                  </a:lnTo>
                  <a:lnTo>
                    <a:pt x="2066" y="3838"/>
                  </a:lnTo>
                  <a:lnTo>
                    <a:pt x="2007" y="3543"/>
                  </a:lnTo>
                  <a:lnTo>
                    <a:pt x="2007" y="3307"/>
                  </a:lnTo>
                  <a:lnTo>
                    <a:pt x="2126" y="3012"/>
                  </a:lnTo>
                  <a:lnTo>
                    <a:pt x="2244" y="2775"/>
                  </a:lnTo>
                  <a:lnTo>
                    <a:pt x="2480" y="2480"/>
                  </a:lnTo>
                  <a:lnTo>
                    <a:pt x="2716" y="2303"/>
                  </a:lnTo>
                  <a:lnTo>
                    <a:pt x="2952" y="2126"/>
                  </a:lnTo>
                  <a:lnTo>
                    <a:pt x="3247" y="2008"/>
                  </a:lnTo>
                  <a:close/>
                  <a:moveTo>
                    <a:pt x="3247" y="1"/>
                  </a:moveTo>
                  <a:lnTo>
                    <a:pt x="2834" y="60"/>
                  </a:lnTo>
                  <a:lnTo>
                    <a:pt x="2421" y="119"/>
                  </a:lnTo>
                  <a:lnTo>
                    <a:pt x="2007" y="296"/>
                  </a:lnTo>
                  <a:lnTo>
                    <a:pt x="1653" y="473"/>
                  </a:lnTo>
                  <a:lnTo>
                    <a:pt x="1299" y="768"/>
                  </a:lnTo>
                  <a:lnTo>
                    <a:pt x="945" y="1063"/>
                  </a:lnTo>
                  <a:lnTo>
                    <a:pt x="650" y="1418"/>
                  </a:lnTo>
                  <a:lnTo>
                    <a:pt x="413" y="1772"/>
                  </a:lnTo>
                  <a:lnTo>
                    <a:pt x="236" y="2185"/>
                  </a:lnTo>
                  <a:lnTo>
                    <a:pt x="118" y="2539"/>
                  </a:lnTo>
                  <a:lnTo>
                    <a:pt x="0" y="2953"/>
                  </a:lnTo>
                  <a:lnTo>
                    <a:pt x="0" y="3366"/>
                  </a:lnTo>
                  <a:lnTo>
                    <a:pt x="59" y="3779"/>
                  </a:lnTo>
                  <a:lnTo>
                    <a:pt x="177" y="4192"/>
                  </a:lnTo>
                  <a:lnTo>
                    <a:pt x="295" y="4606"/>
                  </a:lnTo>
                  <a:lnTo>
                    <a:pt x="531" y="5019"/>
                  </a:lnTo>
                  <a:lnTo>
                    <a:pt x="827" y="5373"/>
                  </a:lnTo>
                  <a:lnTo>
                    <a:pt x="1181" y="5727"/>
                  </a:lnTo>
                  <a:lnTo>
                    <a:pt x="3129" y="7617"/>
                  </a:lnTo>
                  <a:lnTo>
                    <a:pt x="7616" y="2953"/>
                  </a:lnTo>
                  <a:lnTo>
                    <a:pt x="5668" y="1063"/>
                  </a:lnTo>
                  <a:lnTo>
                    <a:pt x="5314" y="709"/>
                  </a:lnTo>
                  <a:lnTo>
                    <a:pt x="4900" y="473"/>
                  </a:lnTo>
                  <a:lnTo>
                    <a:pt x="4487" y="237"/>
                  </a:lnTo>
                  <a:lnTo>
                    <a:pt x="4074" y="119"/>
                  </a:lnTo>
                  <a:lnTo>
                    <a:pt x="3661" y="60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4136175" y="3958575"/>
              <a:ext cx="156475" cy="147625"/>
            </a:xfrm>
            <a:custGeom>
              <a:rect b="b" l="l" r="r" t="t"/>
              <a:pathLst>
                <a:path extrusionOk="0" h="5905" w="6259">
                  <a:moveTo>
                    <a:pt x="4901" y="0"/>
                  </a:moveTo>
                  <a:lnTo>
                    <a:pt x="1" y="4369"/>
                  </a:lnTo>
                  <a:lnTo>
                    <a:pt x="1359" y="5904"/>
                  </a:lnTo>
                  <a:lnTo>
                    <a:pt x="6259" y="1535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4038775" y="3839025"/>
              <a:ext cx="169750" cy="168275"/>
            </a:xfrm>
            <a:custGeom>
              <a:rect b="b" l="l" r="r" t="t"/>
              <a:pathLst>
                <a:path extrusionOk="0" h="6731" w="6790">
                  <a:moveTo>
                    <a:pt x="3897" y="2007"/>
                  </a:moveTo>
                  <a:lnTo>
                    <a:pt x="4133" y="2125"/>
                  </a:lnTo>
                  <a:lnTo>
                    <a:pt x="4369" y="2303"/>
                  </a:lnTo>
                  <a:lnTo>
                    <a:pt x="4546" y="2480"/>
                  </a:lnTo>
                  <a:lnTo>
                    <a:pt x="4723" y="2775"/>
                  </a:lnTo>
                  <a:lnTo>
                    <a:pt x="4782" y="3011"/>
                  </a:lnTo>
                  <a:lnTo>
                    <a:pt x="4841" y="3247"/>
                  </a:lnTo>
                  <a:lnTo>
                    <a:pt x="4782" y="3483"/>
                  </a:lnTo>
                  <a:lnTo>
                    <a:pt x="4723" y="3719"/>
                  </a:lnTo>
                  <a:lnTo>
                    <a:pt x="4605" y="3956"/>
                  </a:lnTo>
                  <a:lnTo>
                    <a:pt x="4428" y="4192"/>
                  </a:lnTo>
                  <a:lnTo>
                    <a:pt x="4192" y="4369"/>
                  </a:lnTo>
                  <a:lnTo>
                    <a:pt x="3897" y="4546"/>
                  </a:lnTo>
                  <a:lnTo>
                    <a:pt x="3661" y="4664"/>
                  </a:lnTo>
                  <a:lnTo>
                    <a:pt x="3365" y="4782"/>
                  </a:lnTo>
                  <a:lnTo>
                    <a:pt x="3129" y="4782"/>
                  </a:lnTo>
                  <a:lnTo>
                    <a:pt x="2893" y="4723"/>
                  </a:lnTo>
                  <a:lnTo>
                    <a:pt x="2657" y="4605"/>
                  </a:lnTo>
                  <a:lnTo>
                    <a:pt x="2421" y="4487"/>
                  </a:lnTo>
                  <a:lnTo>
                    <a:pt x="2244" y="4251"/>
                  </a:lnTo>
                  <a:lnTo>
                    <a:pt x="2066" y="4015"/>
                  </a:lnTo>
                  <a:lnTo>
                    <a:pt x="2007" y="3779"/>
                  </a:lnTo>
                  <a:lnTo>
                    <a:pt x="1948" y="3542"/>
                  </a:lnTo>
                  <a:lnTo>
                    <a:pt x="1948" y="3247"/>
                  </a:lnTo>
                  <a:lnTo>
                    <a:pt x="2066" y="3011"/>
                  </a:lnTo>
                  <a:lnTo>
                    <a:pt x="2185" y="2775"/>
                  </a:lnTo>
                  <a:lnTo>
                    <a:pt x="2362" y="2598"/>
                  </a:lnTo>
                  <a:lnTo>
                    <a:pt x="2598" y="2362"/>
                  </a:lnTo>
                  <a:lnTo>
                    <a:pt x="2893" y="2184"/>
                  </a:lnTo>
                  <a:lnTo>
                    <a:pt x="3129" y="2066"/>
                  </a:lnTo>
                  <a:lnTo>
                    <a:pt x="3424" y="2007"/>
                  </a:lnTo>
                  <a:close/>
                  <a:moveTo>
                    <a:pt x="3011" y="0"/>
                  </a:moveTo>
                  <a:lnTo>
                    <a:pt x="2598" y="118"/>
                  </a:lnTo>
                  <a:lnTo>
                    <a:pt x="2185" y="236"/>
                  </a:lnTo>
                  <a:lnTo>
                    <a:pt x="1771" y="472"/>
                  </a:lnTo>
                  <a:lnTo>
                    <a:pt x="1358" y="708"/>
                  </a:lnTo>
                  <a:lnTo>
                    <a:pt x="1004" y="1004"/>
                  </a:lnTo>
                  <a:lnTo>
                    <a:pt x="709" y="1358"/>
                  </a:lnTo>
                  <a:lnTo>
                    <a:pt x="472" y="1712"/>
                  </a:lnTo>
                  <a:lnTo>
                    <a:pt x="295" y="2125"/>
                  </a:lnTo>
                  <a:lnTo>
                    <a:pt x="118" y="2539"/>
                  </a:lnTo>
                  <a:lnTo>
                    <a:pt x="59" y="2952"/>
                  </a:lnTo>
                  <a:lnTo>
                    <a:pt x="0" y="3365"/>
                  </a:lnTo>
                  <a:lnTo>
                    <a:pt x="59" y="3779"/>
                  </a:lnTo>
                  <a:lnTo>
                    <a:pt x="118" y="4192"/>
                  </a:lnTo>
                  <a:lnTo>
                    <a:pt x="295" y="4605"/>
                  </a:lnTo>
                  <a:lnTo>
                    <a:pt x="472" y="5018"/>
                  </a:lnTo>
                  <a:lnTo>
                    <a:pt x="709" y="5373"/>
                  </a:lnTo>
                  <a:lnTo>
                    <a:pt x="1004" y="5727"/>
                  </a:lnTo>
                  <a:lnTo>
                    <a:pt x="1358" y="6022"/>
                  </a:lnTo>
                  <a:lnTo>
                    <a:pt x="1712" y="6258"/>
                  </a:lnTo>
                  <a:lnTo>
                    <a:pt x="2066" y="6494"/>
                  </a:lnTo>
                  <a:lnTo>
                    <a:pt x="2480" y="6612"/>
                  </a:lnTo>
                  <a:lnTo>
                    <a:pt x="2893" y="6730"/>
                  </a:lnTo>
                  <a:lnTo>
                    <a:pt x="3779" y="6730"/>
                  </a:lnTo>
                  <a:lnTo>
                    <a:pt x="4192" y="6671"/>
                  </a:lnTo>
                  <a:lnTo>
                    <a:pt x="4605" y="6494"/>
                  </a:lnTo>
                  <a:lnTo>
                    <a:pt x="5018" y="6317"/>
                  </a:lnTo>
                  <a:lnTo>
                    <a:pt x="5432" y="6081"/>
                  </a:lnTo>
                  <a:lnTo>
                    <a:pt x="5786" y="5727"/>
                  </a:lnTo>
                  <a:lnTo>
                    <a:pt x="6081" y="5432"/>
                  </a:lnTo>
                  <a:lnTo>
                    <a:pt x="6317" y="5077"/>
                  </a:lnTo>
                  <a:lnTo>
                    <a:pt x="6494" y="4664"/>
                  </a:lnTo>
                  <a:lnTo>
                    <a:pt x="6672" y="4251"/>
                  </a:lnTo>
                  <a:lnTo>
                    <a:pt x="6731" y="3838"/>
                  </a:lnTo>
                  <a:lnTo>
                    <a:pt x="6790" y="3365"/>
                  </a:lnTo>
                  <a:lnTo>
                    <a:pt x="6731" y="2952"/>
                  </a:lnTo>
                  <a:lnTo>
                    <a:pt x="6672" y="2539"/>
                  </a:lnTo>
                  <a:lnTo>
                    <a:pt x="6494" y="2125"/>
                  </a:lnTo>
                  <a:lnTo>
                    <a:pt x="6317" y="1712"/>
                  </a:lnTo>
                  <a:lnTo>
                    <a:pt x="6081" y="1358"/>
                  </a:lnTo>
                  <a:lnTo>
                    <a:pt x="5786" y="1004"/>
                  </a:lnTo>
                  <a:lnTo>
                    <a:pt x="5432" y="708"/>
                  </a:lnTo>
                  <a:lnTo>
                    <a:pt x="5077" y="472"/>
                  </a:lnTo>
                  <a:lnTo>
                    <a:pt x="4723" y="295"/>
                  </a:lnTo>
                  <a:lnTo>
                    <a:pt x="4310" y="118"/>
                  </a:lnTo>
                  <a:lnTo>
                    <a:pt x="3897" y="59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3904450" y="3650100"/>
              <a:ext cx="194850" cy="175650"/>
            </a:xfrm>
            <a:custGeom>
              <a:rect b="b" l="l" r="r" t="t"/>
              <a:pathLst>
                <a:path extrusionOk="0" h="7026" w="7794">
                  <a:moveTo>
                    <a:pt x="5609" y="0"/>
                  </a:moveTo>
                  <a:lnTo>
                    <a:pt x="4192" y="827"/>
                  </a:lnTo>
                  <a:lnTo>
                    <a:pt x="5373" y="2834"/>
                  </a:lnTo>
                  <a:lnTo>
                    <a:pt x="4547" y="3247"/>
                  </a:lnTo>
                  <a:lnTo>
                    <a:pt x="3543" y="1535"/>
                  </a:lnTo>
                  <a:lnTo>
                    <a:pt x="2244" y="2303"/>
                  </a:lnTo>
                  <a:lnTo>
                    <a:pt x="3248" y="4015"/>
                  </a:lnTo>
                  <a:lnTo>
                    <a:pt x="2539" y="4428"/>
                  </a:lnTo>
                  <a:lnTo>
                    <a:pt x="1358" y="2421"/>
                  </a:lnTo>
                  <a:lnTo>
                    <a:pt x="1" y="3247"/>
                  </a:lnTo>
                  <a:lnTo>
                    <a:pt x="2126" y="7026"/>
                  </a:lnTo>
                  <a:lnTo>
                    <a:pt x="7794" y="377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3818850" y="3484775"/>
              <a:ext cx="212550" cy="209625"/>
            </a:xfrm>
            <a:custGeom>
              <a:rect b="b" l="l" r="r" t="t"/>
              <a:pathLst>
                <a:path extrusionOk="0" h="8385" w="8502">
                  <a:moveTo>
                    <a:pt x="5904" y="1"/>
                  </a:moveTo>
                  <a:lnTo>
                    <a:pt x="0" y="2716"/>
                  </a:lnTo>
                  <a:lnTo>
                    <a:pt x="827" y="4606"/>
                  </a:lnTo>
                  <a:lnTo>
                    <a:pt x="3897" y="3189"/>
                  </a:lnTo>
                  <a:lnTo>
                    <a:pt x="1771" y="6554"/>
                  </a:lnTo>
                  <a:lnTo>
                    <a:pt x="2598" y="8384"/>
                  </a:lnTo>
                  <a:lnTo>
                    <a:pt x="8502" y="5727"/>
                  </a:lnTo>
                  <a:lnTo>
                    <a:pt x="7675" y="3838"/>
                  </a:lnTo>
                  <a:lnTo>
                    <a:pt x="4723" y="5196"/>
                  </a:lnTo>
                  <a:lnTo>
                    <a:pt x="4723" y="5196"/>
                  </a:lnTo>
                  <a:lnTo>
                    <a:pt x="6790" y="189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3770125" y="3323900"/>
              <a:ext cx="168300" cy="168275"/>
            </a:xfrm>
            <a:custGeom>
              <a:rect b="b" l="l" r="r" t="t"/>
              <a:pathLst>
                <a:path extrusionOk="0" h="6731" w="6732">
                  <a:moveTo>
                    <a:pt x="3898" y="0"/>
                  </a:moveTo>
                  <a:lnTo>
                    <a:pt x="1949" y="650"/>
                  </a:lnTo>
                  <a:lnTo>
                    <a:pt x="2953" y="3838"/>
                  </a:lnTo>
                  <a:lnTo>
                    <a:pt x="4370" y="3366"/>
                  </a:lnTo>
                  <a:lnTo>
                    <a:pt x="3838" y="1831"/>
                  </a:lnTo>
                  <a:lnTo>
                    <a:pt x="4134" y="1949"/>
                  </a:lnTo>
                  <a:lnTo>
                    <a:pt x="4429" y="2126"/>
                  </a:lnTo>
                  <a:lnTo>
                    <a:pt x="4606" y="2421"/>
                  </a:lnTo>
                  <a:lnTo>
                    <a:pt x="4724" y="2716"/>
                  </a:lnTo>
                  <a:lnTo>
                    <a:pt x="4842" y="3070"/>
                  </a:lnTo>
                  <a:lnTo>
                    <a:pt x="4842" y="3366"/>
                  </a:lnTo>
                  <a:lnTo>
                    <a:pt x="4842" y="3661"/>
                  </a:lnTo>
                  <a:lnTo>
                    <a:pt x="4724" y="3897"/>
                  </a:lnTo>
                  <a:lnTo>
                    <a:pt x="4606" y="4074"/>
                  </a:lnTo>
                  <a:lnTo>
                    <a:pt x="4370" y="4310"/>
                  </a:lnTo>
                  <a:lnTo>
                    <a:pt x="4075" y="4428"/>
                  </a:lnTo>
                  <a:lnTo>
                    <a:pt x="3779" y="4605"/>
                  </a:lnTo>
                  <a:lnTo>
                    <a:pt x="3484" y="4664"/>
                  </a:lnTo>
                  <a:lnTo>
                    <a:pt x="2894" y="4664"/>
                  </a:lnTo>
                  <a:lnTo>
                    <a:pt x="2658" y="4605"/>
                  </a:lnTo>
                  <a:lnTo>
                    <a:pt x="2481" y="4487"/>
                  </a:lnTo>
                  <a:lnTo>
                    <a:pt x="2244" y="4310"/>
                  </a:lnTo>
                  <a:lnTo>
                    <a:pt x="2126" y="4133"/>
                  </a:lnTo>
                  <a:lnTo>
                    <a:pt x="2008" y="3838"/>
                  </a:lnTo>
                  <a:lnTo>
                    <a:pt x="1949" y="3543"/>
                  </a:lnTo>
                  <a:lnTo>
                    <a:pt x="1949" y="3307"/>
                  </a:lnTo>
                  <a:lnTo>
                    <a:pt x="2008" y="3070"/>
                  </a:lnTo>
                  <a:lnTo>
                    <a:pt x="2126" y="2893"/>
                  </a:lnTo>
                  <a:lnTo>
                    <a:pt x="1477" y="827"/>
                  </a:lnTo>
                  <a:lnTo>
                    <a:pt x="1005" y="1122"/>
                  </a:lnTo>
                  <a:lnTo>
                    <a:pt x="650" y="1417"/>
                  </a:lnTo>
                  <a:lnTo>
                    <a:pt x="355" y="1831"/>
                  </a:lnTo>
                  <a:lnTo>
                    <a:pt x="178" y="2303"/>
                  </a:lnTo>
                  <a:lnTo>
                    <a:pt x="60" y="2775"/>
                  </a:lnTo>
                  <a:lnTo>
                    <a:pt x="1" y="3307"/>
                  </a:lnTo>
                  <a:lnTo>
                    <a:pt x="60" y="3838"/>
                  </a:lnTo>
                  <a:lnTo>
                    <a:pt x="237" y="4428"/>
                  </a:lnTo>
                  <a:lnTo>
                    <a:pt x="414" y="4901"/>
                  </a:lnTo>
                  <a:lnTo>
                    <a:pt x="650" y="5314"/>
                  </a:lnTo>
                  <a:lnTo>
                    <a:pt x="887" y="5668"/>
                  </a:lnTo>
                  <a:lnTo>
                    <a:pt x="1182" y="5963"/>
                  </a:lnTo>
                  <a:lnTo>
                    <a:pt x="1477" y="6259"/>
                  </a:lnTo>
                  <a:lnTo>
                    <a:pt x="1831" y="6436"/>
                  </a:lnTo>
                  <a:lnTo>
                    <a:pt x="2244" y="6613"/>
                  </a:lnTo>
                  <a:lnTo>
                    <a:pt x="2658" y="6731"/>
                  </a:lnTo>
                  <a:lnTo>
                    <a:pt x="3484" y="6731"/>
                  </a:lnTo>
                  <a:lnTo>
                    <a:pt x="3957" y="6672"/>
                  </a:lnTo>
                  <a:lnTo>
                    <a:pt x="4429" y="6554"/>
                  </a:lnTo>
                  <a:lnTo>
                    <a:pt x="4842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609"/>
                  </a:lnTo>
                  <a:lnTo>
                    <a:pt x="6200" y="5314"/>
                  </a:lnTo>
                  <a:lnTo>
                    <a:pt x="6377" y="4960"/>
                  </a:lnTo>
                  <a:lnTo>
                    <a:pt x="6554" y="4546"/>
                  </a:lnTo>
                  <a:lnTo>
                    <a:pt x="6672" y="4192"/>
                  </a:lnTo>
                  <a:lnTo>
                    <a:pt x="6731" y="3720"/>
                  </a:lnTo>
                  <a:lnTo>
                    <a:pt x="6731" y="3307"/>
                  </a:lnTo>
                  <a:lnTo>
                    <a:pt x="6672" y="2834"/>
                  </a:lnTo>
                  <a:lnTo>
                    <a:pt x="6495" y="2362"/>
                  </a:lnTo>
                  <a:lnTo>
                    <a:pt x="6318" y="1831"/>
                  </a:lnTo>
                  <a:lnTo>
                    <a:pt x="6082" y="1417"/>
                  </a:lnTo>
                  <a:lnTo>
                    <a:pt x="5787" y="1063"/>
                  </a:lnTo>
                  <a:lnTo>
                    <a:pt x="5433" y="709"/>
                  </a:lnTo>
                  <a:lnTo>
                    <a:pt x="5078" y="473"/>
                  </a:lnTo>
                  <a:lnTo>
                    <a:pt x="4665" y="296"/>
                  </a:lnTo>
                  <a:lnTo>
                    <a:pt x="4311" y="11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3731750" y="3235350"/>
              <a:ext cx="171250" cy="88575"/>
            </a:xfrm>
            <a:custGeom>
              <a:rect b="b" l="l" r="r" t="t"/>
              <a:pathLst>
                <a:path extrusionOk="0" h="3543" w="6850">
                  <a:moveTo>
                    <a:pt x="6377" y="0"/>
                  </a:moveTo>
                  <a:lnTo>
                    <a:pt x="1" y="1535"/>
                  </a:lnTo>
                  <a:lnTo>
                    <a:pt x="532" y="3542"/>
                  </a:lnTo>
                  <a:lnTo>
                    <a:pt x="6849" y="2007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3696325" y="3050850"/>
              <a:ext cx="186000" cy="181550"/>
            </a:xfrm>
            <a:custGeom>
              <a:rect b="b" l="l" r="r" t="t"/>
              <a:pathLst>
                <a:path extrusionOk="0" h="7262" w="7440">
                  <a:moveTo>
                    <a:pt x="6436" y="0"/>
                  </a:moveTo>
                  <a:lnTo>
                    <a:pt x="1" y="1063"/>
                  </a:lnTo>
                  <a:lnTo>
                    <a:pt x="355" y="3070"/>
                  </a:lnTo>
                  <a:lnTo>
                    <a:pt x="3602" y="2539"/>
                  </a:lnTo>
                  <a:lnTo>
                    <a:pt x="3602" y="2539"/>
                  </a:lnTo>
                  <a:lnTo>
                    <a:pt x="709" y="5196"/>
                  </a:lnTo>
                  <a:lnTo>
                    <a:pt x="1005" y="7262"/>
                  </a:lnTo>
                  <a:lnTo>
                    <a:pt x="7440" y="6199"/>
                  </a:lnTo>
                  <a:lnTo>
                    <a:pt x="7145" y="4192"/>
                  </a:lnTo>
                  <a:lnTo>
                    <a:pt x="3898" y="4723"/>
                  </a:lnTo>
                  <a:lnTo>
                    <a:pt x="6790" y="2066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3686000" y="2913575"/>
              <a:ext cx="169775" cy="118100"/>
            </a:xfrm>
            <a:custGeom>
              <a:rect b="b" l="l" r="r" t="t"/>
              <a:pathLst>
                <a:path extrusionOk="0" h="4724" w="6791">
                  <a:moveTo>
                    <a:pt x="6495" y="0"/>
                  </a:moveTo>
                  <a:lnTo>
                    <a:pt x="4842" y="119"/>
                  </a:lnTo>
                  <a:lnTo>
                    <a:pt x="5019" y="2362"/>
                  </a:lnTo>
                  <a:lnTo>
                    <a:pt x="4074" y="2421"/>
                  </a:lnTo>
                  <a:lnTo>
                    <a:pt x="3956" y="414"/>
                  </a:lnTo>
                  <a:lnTo>
                    <a:pt x="2421" y="532"/>
                  </a:lnTo>
                  <a:lnTo>
                    <a:pt x="2539" y="2539"/>
                  </a:lnTo>
                  <a:lnTo>
                    <a:pt x="1772" y="2598"/>
                  </a:lnTo>
                  <a:lnTo>
                    <a:pt x="1595" y="296"/>
                  </a:lnTo>
                  <a:lnTo>
                    <a:pt x="1" y="414"/>
                  </a:lnTo>
                  <a:lnTo>
                    <a:pt x="296" y="4724"/>
                  </a:lnTo>
                  <a:lnTo>
                    <a:pt x="6790" y="431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3684525" y="2774825"/>
              <a:ext cx="165350" cy="112200"/>
            </a:xfrm>
            <a:custGeom>
              <a:rect b="b" l="l" r="r" t="t"/>
              <a:pathLst>
                <a:path extrusionOk="0" h="4488" w="6614">
                  <a:moveTo>
                    <a:pt x="60" y="1"/>
                  </a:moveTo>
                  <a:lnTo>
                    <a:pt x="1" y="4370"/>
                  </a:lnTo>
                  <a:lnTo>
                    <a:pt x="6554" y="4488"/>
                  </a:lnTo>
                  <a:lnTo>
                    <a:pt x="6613" y="119"/>
                  </a:lnTo>
                  <a:lnTo>
                    <a:pt x="4960" y="60"/>
                  </a:lnTo>
                  <a:lnTo>
                    <a:pt x="4901" y="2362"/>
                  </a:lnTo>
                  <a:lnTo>
                    <a:pt x="4015" y="2362"/>
                  </a:lnTo>
                  <a:lnTo>
                    <a:pt x="4015" y="355"/>
                  </a:lnTo>
                  <a:lnTo>
                    <a:pt x="2480" y="296"/>
                  </a:lnTo>
                  <a:lnTo>
                    <a:pt x="2480" y="2362"/>
                  </a:lnTo>
                  <a:lnTo>
                    <a:pt x="1654" y="2362"/>
                  </a:lnTo>
                  <a:lnTo>
                    <a:pt x="1713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3687475" y="2602150"/>
              <a:ext cx="177150" cy="149100"/>
            </a:xfrm>
            <a:custGeom>
              <a:rect b="b" l="l" r="r" t="t"/>
              <a:pathLst>
                <a:path extrusionOk="0" h="5964" w="7086">
                  <a:moveTo>
                    <a:pt x="2658" y="2126"/>
                  </a:moveTo>
                  <a:lnTo>
                    <a:pt x="2894" y="2185"/>
                  </a:lnTo>
                  <a:lnTo>
                    <a:pt x="3012" y="2303"/>
                  </a:lnTo>
                  <a:lnTo>
                    <a:pt x="3130" y="2480"/>
                  </a:lnTo>
                  <a:lnTo>
                    <a:pt x="3130" y="2716"/>
                  </a:lnTo>
                  <a:lnTo>
                    <a:pt x="3012" y="3543"/>
                  </a:lnTo>
                  <a:lnTo>
                    <a:pt x="1949" y="3425"/>
                  </a:lnTo>
                  <a:lnTo>
                    <a:pt x="2008" y="2598"/>
                  </a:lnTo>
                  <a:lnTo>
                    <a:pt x="2067" y="2362"/>
                  </a:lnTo>
                  <a:lnTo>
                    <a:pt x="2185" y="2185"/>
                  </a:lnTo>
                  <a:lnTo>
                    <a:pt x="2421" y="2126"/>
                  </a:lnTo>
                  <a:close/>
                  <a:moveTo>
                    <a:pt x="2421" y="0"/>
                  </a:moveTo>
                  <a:lnTo>
                    <a:pt x="2126" y="59"/>
                  </a:lnTo>
                  <a:lnTo>
                    <a:pt x="1831" y="118"/>
                  </a:lnTo>
                  <a:lnTo>
                    <a:pt x="1595" y="177"/>
                  </a:lnTo>
                  <a:lnTo>
                    <a:pt x="1359" y="354"/>
                  </a:lnTo>
                  <a:lnTo>
                    <a:pt x="1122" y="473"/>
                  </a:lnTo>
                  <a:lnTo>
                    <a:pt x="945" y="709"/>
                  </a:lnTo>
                  <a:lnTo>
                    <a:pt x="768" y="945"/>
                  </a:lnTo>
                  <a:lnTo>
                    <a:pt x="591" y="1240"/>
                  </a:lnTo>
                  <a:lnTo>
                    <a:pt x="473" y="1535"/>
                  </a:lnTo>
                  <a:lnTo>
                    <a:pt x="414" y="1889"/>
                  </a:lnTo>
                  <a:lnTo>
                    <a:pt x="355" y="2244"/>
                  </a:lnTo>
                  <a:lnTo>
                    <a:pt x="1" y="5314"/>
                  </a:lnTo>
                  <a:lnTo>
                    <a:pt x="6495" y="5963"/>
                  </a:lnTo>
                  <a:lnTo>
                    <a:pt x="6731" y="3897"/>
                  </a:lnTo>
                  <a:lnTo>
                    <a:pt x="4370" y="3661"/>
                  </a:lnTo>
                  <a:lnTo>
                    <a:pt x="6849" y="2716"/>
                  </a:lnTo>
                  <a:lnTo>
                    <a:pt x="7085" y="473"/>
                  </a:lnTo>
                  <a:lnTo>
                    <a:pt x="4429" y="1594"/>
                  </a:lnTo>
                  <a:lnTo>
                    <a:pt x="4370" y="1299"/>
                  </a:lnTo>
                  <a:lnTo>
                    <a:pt x="4193" y="1004"/>
                  </a:lnTo>
                  <a:lnTo>
                    <a:pt x="4015" y="709"/>
                  </a:lnTo>
                  <a:lnTo>
                    <a:pt x="3838" y="473"/>
                  </a:lnTo>
                  <a:lnTo>
                    <a:pt x="3602" y="295"/>
                  </a:lnTo>
                  <a:lnTo>
                    <a:pt x="3307" y="177"/>
                  </a:lnTo>
                  <a:lnTo>
                    <a:pt x="3012" y="5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3717000" y="2388125"/>
              <a:ext cx="171250" cy="155000"/>
            </a:xfrm>
            <a:custGeom>
              <a:rect b="b" l="l" r="r" t="t"/>
              <a:pathLst>
                <a:path extrusionOk="0" h="6200" w="6850">
                  <a:moveTo>
                    <a:pt x="2952" y="2067"/>
                  </a:moveTo>
                  <a:lnTo>
                    <a:pt x="3189" y="2185"/>
                  </a:lnTo>
                  <a:lnTo>
                    <a:pt x="3307" y="2303"/>
                  </a:lnTo>
                  <a:lnTo>
                    <a:pt x="3425" y="2539"/>
                  </a:lnTo>
                  <a:lnTo>
                    <a:pt x="3366" y="2834"/>
                  </a:lnTo>
                  <a:lnTo>
                    <a:pt x="3248" y="3366"/>
                  </a:lnTo>
                  <a:lnTo>
                    <a:pt x="2067" y="3130"/>
                  </a:lnTo>
                  <a:lnTo>
                    <a:pt x="2185" y="2539"/>
                  </a:lnTo>
                  <a:lnTo>
                    <a:pt x="2303" y="2303"/>
                  </a:lnTo>
                  <a:lnTo>
                    <a:pt x="2480" y="2126"/>
                  </a:lnTo>
                  <a:lnTo>
                    <a:pt x="2657" y="2067"/>
                  </a:lnTo>
                  <a:close/>
                  <a:moveTo>
                    <a:pt x="2480" y="1"/>
                  </a:moveTo>
                  <a:lnTo>
                    <a:pt x="2067" y="119"/>
                  </a:lnTo>
                  <a:lnTo>
                    <a:pt x="1654" y="296"/>
                  </a:lnTo>
                  <a:lnTo>
                    <a:pt x="1299" y="591"/>
                  </a:lnTo>
                  <a:lnTo>
                    <a:pt x="1063" y="945"/>
                  </a:lnTo>
                  <a:lnTo>
                    <a:pt x="827" y="1418"/>
                  </a:lnTo>
                  <a:lnTo>
                    <a:pt x="650" y="1949"/>
                  </a:lnTo>
                  <a:lnTo>
                    <a:pt x="1" y="4724"/>
                  </a:lnTo>
                  <a:lnTo>
                    <a:pt x="6377" y="6200"/>
                  </a:lnTo>
                  <a:lnTo>
                    <a:pt x="6849" y="4192"/>
                  </a:lnTo>
                  <a:lnTo>
                    <a:pt x="4842" y="3720"/>
                  </a:lnTo>
                  <a:lnTo>
                    <a:pt x="5019" y="2953"/>
                  </a:lnTo>
                  <a:lnTo>
                    <a:pt x="5078" y="2598"/>
                  </a:lnTo>
                  <a:lnTo>
                    <a:pt x="5078" y="2244"/>
                  </a:lnTo>
                  <a:lnTo>
                    <a:pt x="5078" y="1890"/>
                  </a:lnTo>
                  <a:lnTo>
                    <a:pt x="5019" y="1595"/>
                  </a:lnTo>
                  <a:lnTo>
                    <a:pt x="4901" y="1299"/>
                  </a:lnTo>
                  <a:lnTo>
                    <a:pt x="4783" y="1004"/>
                  </a:lnTo>
                  <a:lnTo>
                    <a:pt x="4606" y="768"/>
                  </a:lnTo>
                  <a:lnTo>
                    <a:pt x="4428" y="591"/>
                  </a:lnTo>
                  <a:lnTo>
                    <a:pt x="4192" y="414"/>
                  </a:lnTo>
                  <a:lnTo>
                    <a:pt x="3956" y="237"/>
                  </a:lnTo>
                  <a:lnTo>
                    <a:pt x="3661" y="119"/>
                  </a:lnTo>
                  <a:lnTo>
                    <a:pt x="3366" y="60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3776050" y="2205100"/>
              <a:ext cx="166800" cy="168300"/>
            </a:xfrm>
            <a:custGeom>
              <a:rect b="b" l="l" r="r" t="t"/>
              <a:pathLst>
                <a:path extrusionOk="0" h="6732" w="6672">
                  <a:moveTo>
                    <a:pt x="3424" y="2067"/>
                  </a:moveTo>
                  <a:lnTo>
                    <a:pt x="3779" y="2126"/>
                  </a:lnTo>
                  <a:lnTo>
                    <a:pt x="4015" y="2303"/>
                  </a:lnTo>
                  <a:lnTo>
                    <a:pt x="4310" y="2421"/>
                  </a:lnTo>
                  <a:lnTo>
                    <a:pt x="4487" y="2598"/>
                  </a:lnTo>
                  <a:lnTo>
                    <a:pt x="4664" y="2835"/>
                  </a:lnTo>
                  <a:lnTo>
                    <a:pt x="4723" y="3012"/>
                  </a:lnTo>
                  <a:lnTo>
                    <a:pt x="4782" y="3307"/>
                  </a:lnTo>
                  <a:lnTo>
                    <a:pt x="4782" y="3543"/>
                  </a:lnTo>
                  <a:lnTo>
                    <a:pt x="4723" y="3838"/>
                  </a:lnTo>
                  <a:lnTo>
                    <a:pt x="4605" y="4074"/>
                  </a:lnTo>
                  <a:lnTo>
                    <a:pt x="4428" y="4311"/>
                  </a:lnTo>
                  <a:lnTo>
                    <a:pt x="4251" y="4488"/>
                  </a:lnTo>
                  <a:lnTo>
                    <a:pt x="4015" y="4606"/>
                  </a:lnTo>
                  <a:lnTo>
                    <a:pt x="3779" y="4665"/>
                  </a:lnTo>
                  <a:lnTo>
                    <a:pt x="3247" y="4665"/>
                  </a:lnTo>
                  <a:lnTo>
                    <a:pt x="2952" y="4547"/>
                  </a:lnTo>
                  <a:lnTo>
                    <a:pt x="2657" y="4429"/>
                  </a:lnTo>
                  <a:lnTo>
                    <a:pt x="2362" y="4311"/>
                  </a:lnTo>
                  <a:lnTo>
                    <a:pt x="2185" y="4133"/>
                  </a:lnTo>
                  <a:lnTo>
                    <a:pt x="2007" y="3897"/>
                  </a:lnTo>
                  <a:lnTo>
                    <a:pt x="1948" y="3661"/>
                  </a:lnTo>
                  <a:lnTo>
                    <a:pt x="1889" y="3425"/>
                  </a:lnTo>
                  <a:lnTo>
                    <a:pt x="1889" y="3189"/>
                  </a:lnTo>
                  <a:lnTo>
                    <a:pt x="1948" y="2894"/>
                  </a:lnTo>
                  <a:lnTo>
                    <a:pt x="2066" y="2598"/>
                  </a:lnTo>
                  <a:lnTo>
                    <a:pt x="2244" y="2421"/>
                  </a:lnTo>
                  <a:lnTo>
                    <a:pt x="2421" y="2244"/>
                  </a:lnTo>
                  <a:lnTo>
                    <a:pt x="2657" y="2126"/>
                  </a:lnTo>
                  <a:lnTo>
                    <a:pt x="2893" y="2067"/>
                  </a:lnTo>
                  <a:close/>
                  <a:moveTo>
                    <a:pt x="3070" y="1"/>
                  </a:moveTo>
                  <a:lnTo>
                    <a:pt x="2657" y="60"/>
                  </a:lnTo>
                  <a:lnTo>
                    <a:pt x="2244" y="178"/>
                  </a:lnTo>
                  <a:lnTo>
                    <a:pt x="1830" y="355"/>
                  </a:lnTo>
                  <a:lnTo>
                    <a:pt x="1476" y="532"/>
                  </a:lnTo>
                  <a:lnTo>
                    <a:pt x="1122" y="827"/>
                  </a:lnTo>
                  <a:lnTo>
                    <a:pt x="827" y="1122"/>
                  </a:lnTo>
                  <a:lnTo>
                    <a:pt x="531" y="1477"/>
                  </a:lnTo>
                  <a:lnTo>
                    <a:pt x="354" y="1890"/>
                  </a:lnTo>
                  <a:lnTo>
                    <a:pt x="177" y="2303"/>
                  </a:lnTo>
                  <a:lnTo>
                    <a:pt x="59" y="2717"/>
                  </a:lnTo>
                  <a:lnTo>
                    <a:pt x="0" y="3130"/>
                  </a:lnTo>
                  <a:lnTo>
                    <a:pt x="0" y="3602"/>
                  </a:lnTo>
                  <a:lnTo>
                    <a:pt x="59" y="4015"/>
                  </a:lnTo>
                  <a:lnTo>
                    <a:pt x="118" y="4429"/>
                  </a:lnTo>
                  <a:lnTo>
                    <a:pt x="295" y="4842"/>
                  </a:lnTo>
                  <a:lnTo>
                    <a:pt x="531" y="5196"/>
                  </a:lnTo>
                  <a:lnTo>
                    <a:pt x="768" y="5550"/>
                  </a:lnTo>
                  <a:lnTo>
                    <a:pt x="1063" y="5846"/>
                  </a:lnTo>
                  <a:lnTo>
                    <a:pt x="1417" y="6141"/>
                  </a:lnTo>
                  <a:lnTo>
                    <a:pt x="1830" y="6377"/>
                  </a:lnTo>
                  <a:lnTo>
                    <a:pt x="2244" y="6554"/>
                  </a:lnTo>
                  <a:lnTo>
                    <a:pt x="2716" y="6672"/>
                  </a:lnTo>
                  <a:lnTo>
                    <a:pt x="3188" y="6731"/>
                  </a:lnTo>
                  <a:lnTo>
                    <a:pt x="3601" y="6731"/>
                  </a:lnTo>
                  <a:lnTo>
                    <a:pt x="4015" y="6672"/>
                  </a:lnTo>
                  <a:lnTo>
                    <a:pt x="4487" y="6554"/>
                  </a:lnTo>
                  <a:lnTo>
                    <a:pt x="4841" y="6377"/>
                  </a:lnTo>
                  <a:lnTo>
                    <a:pt x="5196" y="6141"/>
                  </a:lnTo>
                  <a:lnTo>
                    <a:pt x="5550" y="5905"/>
                  </a:lnTo>
                  <a:lnTo>
                    <a:pt x="5845" y="5609"/>
                  </a:lnTo>
                  <a:lnTo>
                    <a:pt x="6140" y="5255"/>
                  </a:lnTo>
                  <a:lnTo>
                    <a:pt x="6317" y="4842"/>
                  </a:lnTo>
                  <a:lnTo>
                    <a:pt x="6494" y="4429"/>
                  </a:lnTo>
                  <a:lnTo>
                    <a:pt x="6613" y="4015"/>
                  </a:lnTo>
                  <a:lnTo>
                    <a:pt x="6672" y="3543"/>
                  </a:lnTo>
                  <a:lnTo>
                    <a:pt x="6672" y="3130"/>
                  </a:lnTo>
                  <a:lnTo>
                    <a:pt x="6672" y="2717"/>
                  </a:lnTo>
                  <a:lnTo>
                    <a:pt x="6553" y="2303"/>
                  </a:lnTo>
                  <a:lnTo>
                    <a:pt x="6376" y="1890"/>
                  </a:lnTo>
                  <a:lnTo>
                    <a:pt x="6140" y="1536"/>
                  </a:lnTo>
                  <a:lnTo>
                    <a:pt x="5904" y="1182"/>
                  </a:lnTo>
                  <a:lnTo>
                    <a:pt x="5609" y="827"/>
                  </a:lnTo>
                  <a:lnTo>
                    <a:pt x="5255" y="591"/>
                  </a:lnTo>
                  <a:lnTo>
                    <a:pt x="4841" y="355"/>
                  </a:lnTo>
                  <a:lnTo>
                    <a:pt x="4428" y="178"/>
                  </a:lnTo>
                  <a:lnTo>
                    <a:pt x="3956" y="60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3826225" y="2036850"/>
              <a:ext cx="206650" cy="177125"/>
            </a:xfrm>
            <a:custGeom>
              <a:rect b="b" l="l" r="r" t="t"/>
              <a:pathLst>
                <a:path extrusionOk="0" h="7085" w="8266">
                  <a:moveTo>
                    <a:pt x="3307" y="2067"/>
                  </a:moveTo>
                  <a:lnTo>
                    <a:pt x="3484" y="2126"/>
                  </a:lnTo>
                  <a:lnTo>
                    <a:pt x="3720" y="2303"/>
                  </a:lnTo>
                  <a:lnTo>
                    <a:pt x="3838" y="2480"/>
                  </a:lnTo>
                  <a:lnTo>
                    <a:pt x="3838" y="2657"/>
                  </a:lnTo>
                  <a:lnTo>
                    <a:pt x="3779" y="2893"/>
                  </a:lnTo>
                  <a:lnTo>
                    <a:pt x="3425" y="3661"/>
                  </a:lnTo>
                  <a:lnTo>
                    <a:pt x="2421" y="3188"/>
                  </a:lnTo>
                  <a:lnTo>
                    <a:pt x="2775" y="2480"/>
                  </a:lnTo>
                  <a:lnTo>
                    <a:pt x="2893" y="2244"/>
                  </a:lnTo>
                  <a:lnTo>
                    <a:pt x="3070" y="2126"/>
                  </a:lnTo>
                  <a:lnTo>
                    <a:pt x="3307" y="2067"/>
                  </a:lnTo>
                  <a:close/>
                  <a:moveTo>
                    <a:pt x="3130" y="0"/>
                  </a:moveTo>
                  <a:lnTo>
                    <a:pt x="2893" y="59"/>
                  </a:lnTo>
                  <a:lnTo>
                    <a:pt x="2598" y="177"/>
                  </a:lnTo>
                  <a:lnTo>
                    <a:pt x="2362" y="295"/>
                  </a:lnTo>
                  <a:lnTo>
                    <a:pt x="2067" y="473"/>
                  </a:lnTo>
                  <a:lnTo>
                    <a:pt x="1890" y="709"/>
                  </a:lnTo>
                  <a:lnTo>
                    <a:pt x="1654" y="945"/>
                  </a:lnTo>
                  <a:lnTo>
                    <a:pt x="1476" y="1240"/>
                  </a:lnTo>
                  <a:lnTo>
                    <a:pt x="1299" y="1594"/>
                  </a:lnTo>
                  <a:lnTo>
                    <a:pt x="0" y="4310"/>
                  </a:lnTo>
                  <a:lnTo>
                    <a:pt x="5904" y="7085"/>
                  </a:lnTo>
                  <a:lnTo>
                    <a:pt x="6790" y="5196"/>
                  </a:lnTo>
                  <a:lnTo>
                    <a:pt x="4665" y="4251"/>
                  </a:lnTo>
                  <a:lnTo>
                    <a:pt x="4665" y="4192"/>
                  </a:lnTo>
                  <a:lnTo>
                    <a:pt x="7321" y="4074"/>
                  </a:lnTo>
                  <a:lnTo>
                    <a:pt x="8266" y="2067"/>
                  </a:lnTo>
                  <a:lnTo>
                    <a:pt x="5373" y="2303"/>
                  </a:lnTo>
                  <a:lnTo>
                    <a:pt x="5373" y="1949"/>
                  </a:lnTo>
                  <a:lnTo>
                    <a:pt x="5373" y="1594"/>
                  </a:lnTo>
                  <a:lnTo>
                    <a:pt x="5255" y="1299"/>
                  </a:lnTo>
                  <a:lnTo>
                    <a:pt x="5137" y="1004"/>
                  </a:lnTo>
                  <a:lnTo>
                    <a:pt x="4960" y="768"/>
                  </a:lnTo>
                  <a:lnTo>
                    <a:pt x="4783" y="532"/>
                  </a:lnTo>
                  <a:lnTo>
                    <a:pt x="4546" y="354"/>
                  </a:lnTo>
                  <a:lnTo>
                    <a:pt x="4251" y="236"/>
                  </a:lnTo>
                  <a:lnTo>
                    <a:pt x="3956" y="118"/>
                  </a:lnTo>
                  <a:lnTo>
                    <a:pt x="3720" y="59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897075" y="1875950"/>
              <a:ext cx="188950" cy="162400"/>
            </a:xfrm>
            <a:custGeom>
              <a:rect b="b" l="l" r="r" t="t"/>
              <a:pathLst>
                <a:path extrusionOk="0" h="6496" w="7558">
                  <a:moveTo>
                    <a:pt x="2775" y="1"/>
                  </a:moveTo>
                  <a:lnTo>
                    <a:pt x="0" y="4724"/>
                  </a:lnTo>
                  <a:lnTo>
                    <a:pt x="1417" y="5551"/>
                  </a:lnTo>
                  <a:lnTo>
                    <a:pt x="2303" y="4075"/>
                  </a:lnTo>
                  <a:lnTo>
                    <a:pt x="6495" y="6495"/>
                  </a:lnTo>
                  <a:lnTo>
                    <a:pt x="7557" y="4724"/>
                  </a:lnTo>
                  <a:lnTo>
                    <a:pt x="3307" y="2304"/>
                  </a:lnTo>
                  <a:lnTo>
                    <a:pt x="4192" y="769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3985625" y="1751975"/>
              <a:ext cx="162375" cy="187475"/>
            </a:xfrm>
            <a:custGeom>
              <a:rect b="b" l="l" r="r" t="t"/>
              <a:pathLst>
                <a:path extrusionOk="0" h="7499" w="6495">
                  <a:moveTo>
                    <a:pt x="2598" y="1"/>
                  </a:moveTo>
                  <a:lnTo>
                    <a:pt x="1" y="3779"/>
                  </a:lnTo>
                  <a:lnTo>
                    <a:pt x="5314" y="7499"/>
                  </a:lnTo>
                  <a:lnTo>
                    <a:pt x="6495" y="5787"/>
                  </a:lnTo>
                  <a:lnTo>
                    <a:pt x="4488" y="4429"/>
                  </a:lnTo>
                  <a:lnTo>
                    <a:pt x="5550" y="2894"/>
                  </a:lnTo>
                  <a:lnTo>
                    <a:pt x="4311" y="2008"/>
                  </a:lnTo>
                  <a:lnTo>
                    <a:pt x="3248" y="3543"/>
                  </a:lnTo>
                  <a:lnTo>
                    <a:pt x="2480" y="3012"/>
                  </a:lnTo>
                  <a:lnTo>
                    <a:pt x="3956" y="88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4103700" y="1626525"/>
              <a:ext cx="168300" cy="169750"/>
            </a:xfrm>
            <a:custGeom>
              <a:rect b="b" l="l" r="r" t="t"/>
              <a:pathLst>
                <a:path extrusionOk="0" h="6790" w="6732">
                  <a:moveTo>
                    <a:pt x="3425" y="2008"/>
                  </a:moveTo>
                  <a:lnTo>
                    <a:pt x="3661" y="2126"/>
                  </a:lnTo>
                  <a:lnTo>
                    <a:pt x="3956" y="2244"/>
                  </a:lnTo>
                  <a:lnTo>
                    <a:pt x="4193" y="2421"/>
                  </a:lnTo>
                  <a:lnTo>
                    <a:pt x="4429" y="2657"/>
                  </a:lnTo>
                  <a:lnTo>
                    <a:pt x="4606" y="2893"/>
                  </a:lnTo>
                  <a:lnTo>
                    <a:pt x="4724" y="3129"/>
                  </a:lnTo>
                  <a:lnTo>
                    <a:pt x="4783" y="3366"/>
                  </a:lnTo>
                  <a:lnTo>
                    <a:pt x="4783" y="3602"/>
                  </a:lnTo>
                  <a:lnTo>
                    <a:pt x="4724" y="3838"/>
                  </a:lnTo>
                  <a:lnTo>
                    <a:pt x="4665" y="4074"/>
                  </a:lnTo>
                  <a:lnTo>
                    <a:pt x="4488" y="4310"/>
                  </a:lnTo>
                  <a:lnTo>
                    <a:pt x="4252" y="4546"/>
                  </a:lnTo>
                  <a:lnTo>
                    <a:pt x="4075" y="4664"/>
                  </a:lnTo>
                  <a:lnTo>
                    <a:pt x="3838" y="4783"/>
                  </a:lnTo>
                  <a:lnTo>
                    <a:pt x="3307" y="4783"/>
                  </a:lnTo>
                  <a:lnTo>
                    <a:pt x="3071" y="4664"/>
                  </a:lnTo>
                  <a:lnTo>
                    <a:pt x="2776" y="4546"/>
                  </a:lnTo>
                  <a:lnTo>
                    <a:pt x="2540" y="4369"/>
                  </a:lnTo>
                  <a:lnTo>
                    <a:pt x="2303" y="4133"/>
                  </a:lnTo>
                  <a:lnTo>
                    <a:pt x="2126" y="3897"/>
                  </a:lnTo>
                  <a:lnTo>
                    <a:pt x="2008" y="3661"/>
                  </a:lnTo>
                  <a:lnTo>
                    <a:pt x="1949" y="3425"/>
                  </a:lnTo>
                  <a:lnTo>
                    <a:pt x="1949" y="3189"/>
                  </a:lnTo>
                  <a:lnTo>
                    <a:pt x="2008" y="2952"/>
                  </a:lnTo>
                  <a:lnTo>
                    <a:pt x="2067" y="2716"/>
                  </a:lnTo>
                  <a:lnTo>
                    <a:pt x="2244" y="2421"/>
                  </a:lnTo>
                  <a:lnTo>
                    <a:pt x="2480" y="2244"/>
                  </a:lnTo>
                  <a:lnTo>
                    <a:pt x="2717" y="2126"/>
                  </a:lnTo>
                  <a:lnTo>
                    <a:pt x="2953" y="2008"/>
                  </a:lnTo>
                  <a:close/>
                  <a:moveTo>
                    <a:pt x="3484" y="0"/>
                  </a:moveTo>
                  <a:lnTo>
                    <a:pt x="3071" y="59"/>
                  </a:lnTo>
                  <a:lnTo>
                    <a:pt x="2658" y="118"/>
                  </a:lnTo>
                  <a:lnTo>
                    <a:pt x="2244" y="237"/>
                  </a:lnTo>
                  <a:lnTo>
                    <a:pt x="1831" y="414"/>
                  </a:lnTo>
                  <a:lnTo>
                    <a:pt x="1477" y="650"/>
                  </a:lnTo>
                  <a:lnTo>
                    <a:pt x="1123" y="886"/>
                  </a:lnTo>
                  <a:lnTo>
                    <a:pt x="827" y="1240"/>
                  </a:lnTo>
                  <a:lnTo>
                    <a:pt x="532" y="1594"/>
                  </a:lnTo>
                  <a:lnTo>
                    <a:pt x="355" y="1949"/>
                  </a:lnTo>
                  <a:lnTo>
                    <a:pt x="178" y="2362"/>
                  </a:lnTo>
                  <a:lnTo>
                    <a:pt x="60" y="2775"/>
                  </a:lnTo>
                  <a:lnTo>
                    <a:pt x="1" y="3248"/>
                  </a:lnTo>
                  <a:lnTo>
                    <a:pt x="1" y="3661"/>
                  </a:lnTo>
                  <a:lnTo>
                    <a:pt x="60" y="4074"/>
                  </a:lnTo>
                  <a:lnTo>
                    <a:pt x="178" y="4487"/>
                  </a:lnTo>
                  <a:lnTo>
                    <a:pt x="355" y="4901"/>
                  </a:lnTo>
                  <a:lnTo>
                    <a:pt x="591" y="5255"/>
                  </a:lnTo>
                  <a:lnTo>
                    <a:pt x="827" y="5609"/>
                  </a:lnTo>
                  <a:lnTo>
                    <a:pt x="1182" y="5963"/>
                  </a:lnTo>
                  <a:lnTo>
                    <a:pt x="1595" y="6259"/>
                  </a:lnTo>
                  <a:lnTo>
                    <a:pt x="1949" y="6436"/>
                  </a:lnTo>
                  <a:lnTo>
                    <a:pt x="2362" y="6613"/>
                  </a:lnTo>
                  <a:lnTo>
                    <a:pt x="2776" y="6731"/>
                  </a:lnTo>
                  <a:lnTo>
                    <a:pt x="3248" y="6790"/>
                  </a:lnTo>
                  <a:lnTo>
                    <a:pt x="3661" y="6790"/>
                  </a:lnTo>
                  <a:lnTo>
                    <a:pt x="4075" y="6672"/>
                  </a:lnTo>
                  <a:lnTo>
                    <a:pt x="4488" y="6554"/>
                  </a:lnTo>
                  <a:lnTo>
                    <a:pt x="4901" y="6377"/>
                  </a:lnTo>
                  <a:lnTo>
                    <a:pt x="5255" y="6140"/>
                  </a:lnTo>
                  <a:lnTo>
                    <a:pt x="5610" y="5904"/>
                  </a:lnTo>
                  <a:lnTo>
                    <a:pt x="5905" y="5550"/>
                  </a:lnTo>
                  <a:lnTo>
                    <a:pt x="6200" y="5196"/>
                  </a:lnTo>
                  <a:lnTo>
                    <a:pt x="6436" y="4842"/>
                  </a:lnTo>
                  <a:lnTo>
                    <a:pt x="6554" y="4428"/>
                  </a:lnTo>
                  <a:lnTo>
                    <a:pt x="6672" y="4015"/>
                  </a:lnTo>
                  <a:lnTo>
                    <a:pt x="6731" y="3602"/>
                  </a:lnTo>
                  <a:lnTo>
                    <a:pt x="6731" y="3129"/>
                  </a:lnTo>
                  <a:lnTo>
                    <a:pt x="6672" y="2716"/>
                  </a:lnTo>
                  <a:lnTo>
                    <a:pt x="6554" y="2303"/>
                  </a:lnTo>
                  <a:lnTo>
                    <a:pt x="6377" y="1890"/>
                  </a:lnTo>
                  <a:lnTo>
                    <a:pt x="6141" y="1535"/>
                  </a:lnTo>
                  <a:lnTo>
                    <a:pt x="5905" y="1181"/>
                  </a:lnTo>
                  <a:lnTo>
                    <a:pt x="5551" y="827"/>
                  </a:lnTo>
                  <a:lnTo>
                    <a:pt x="5196" y="591"/>
                  </a:lnTo>
                  <a:lnTo>
                    <a:pt x="4783" y="355"/>
                  </a:lnTo>
                  <a:lnTo>
                    <a:pt x="4370" y="178"/>
                  </a:lnTo>
                  <a:lnTo>
                    <a:pt x="3956" y="59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4209975" y="1530575"/>
              <a:ext cx="186000" cy="153525"/>
            </a:xfrm>
            <a:custGeom>
              <a:rect b="b" l="l" r="r" t="t"/>
              <a:pathLst>
                <a:path extrusionOk="0" h="6141" w="7440">
                  <a:moveTo>
                    <a:pt x="1477" y="1"/>
                  </a:moveTo>
                  <a:lnTo>
                    <a:pt x="1" y="1477"/>
                  </a:lnTo>
                  <a:lnTo>
                    <a:pt x="4547" y="6141"/>
                  </a:lnTo>
                  <a:lnTo>
                    <a:pt x="7440" y="3307"/>
                  </a:lnTo>
                  <a:lnTo>
                    <a:pt x="6318" y="2185"/>
                  </a:lnTo>
                  <a:lnTo>
                    <a:pt x="4901" y="3602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4307400" y="1440550"/>
              <a:ext cx="144675" cy="156475"/>
            </a:xfrm>
            <a:custGeom>
              <a:rect b="b" l="l" r="r" t="t"/>
              <a:pathLst>
                <a:path extrusionOk="0" h="6259" w="5787">
                  <a:moveTo>
                    <a:pt x="1535" y="0"/>
                  </a:moveTo>
                  <a:lnTo>
                    <a:pt x="0" y="1358"/>
                  </a:lnTo>
                  <a:lnTo>
                    <a:pt x="4251" y="6259"/>
                  </a:lnTo>
                  <a:lnTo>
                    <a:pt x="5786" y="4960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4406275" y="1346075"/>
              <a:ext cx="168300" cy="168300"/>
            </a:xfrm>
            <a:custGeom>
              <a:rect b="b" l="l" r="r" t="t"/>
              <a:pathLst>
                <a:path extrusionOk="0" h="6732" w="6732">
                  <a:moveTo>
                    <a:pt x="3484" y="1949"/>
                  </a:moveTo>
                  <a:lnTo>
                    <a:pt x="3720" y="2067"/>
                  </a:lnTo>
                  <a:lnTo>
                    <a:pt x="3956" y="2185"/>
                  </a:lnTo>
                  <a:lnTo>
                    <a:pt x="4193" y="2363"/>
                  </a:lnTo>
                  <a:lnTo>
                    <a:pt x="4429" y="2599"/>
                  </a:lnTo>
                  <a:lnTo>
                    <a:pt x="4547" y="2894"/>
                  </a:lnTo>
                  <a:lnTo>
                    <a:pt x="4665" y="3130"/>
                  </a:lnTo>
                  <a:lnTo>
                    <a:pt x="4724" y="3425"/>
                  </a:lnTo>
                  <a:lnTo>
                    <a:pt x="4783" y="3661"/>
                  </a:lnTo>
                  <a:lnTo>
                    <a:pt x="4724" y="3898"/>
                  </a:lnTo>
                  <a:lnTo>
                    <a:pt x="4606" y="4134"/>
                  </a:lnTo>
                  <a:lnTo>
                    <a:pt x="4429" y="4370"/>
                  </a:lnTo>
                  <a:lnTo>
                    <a:pt x="4252" y="4547"/>
                  </a:lnTo>
                  <a:lnTo>
                    <a:pt x="3956" y="4665"/>
                  </a:lnTo>
                  <a:lnTo>
                    <a:pt x="3720" y="4783"/>
                  </a:lnTo>
                  <a:lnTo>
                    <a:pt x="3248" y="4783"/>
                  </a:lnTo>
                  <a:lnTo>
                    <a:pt x="3012" y="4665"/>
                  </a:lnTo>
                  <a:lnTo>
                    <a:pt x="2776" y="4547"/>
                  </a:lnTo>
                  <a:lnTo>
                    <a:pt x="2540" y="4370"/>
                  </a:lnTo>
                  <a:lnTo>
                    <a:pt x="2362" y="4134"/>
                  </a:lnTo>
                  <a:lnTo>
                    <a:pt x="2185" y="3838"/>
                  </a:lnTo>
                  <a:lnTo>
                    <a:pt x="2067" y="3602"/>
                  </a:lnTo>
                  <a:lnTo>
                    <a:pt x="2008" y="3307"/>
                  </a:lnTo>
                  <a:lnTo>
                    <a:pt x="2008" y="3071"/>
                  </a:lnTo>
                  <a:lnTo>
                    <a:pt x="2008" y="2835"/>
                  </a:lnTo>
                  <a:lnTo>
                    <a:pt x="2126" y="2599"/>
                  </a:lnTo>
                  <a:lnTo>
                    <a:pt x="2303" y="2363"/>
                  </a:lnTo>
                  <a:lnTo>
                    <a:pt x="2540" y="2185"/>
                  </a:lnTo>
                  <a:lnTo>
                    <a:pt x="2776" y="2067"/>
                  </a:lnTo>
                  <a:lnTo>
                    <a:pt x="3012" y="1949"/>
                  </a:lnTo>
                  <a:close/>
                  <a:moveTo>
                    <a:pt x="3012" y="1"/>
                  </a:moveTo>
                  <a:lnTo>
                    <a:pt x="2599" y="119"/>
                  </a:lnTo>
                  <a:lnTo>
                    <a:pt x="2185" y="237"/>
                  </a:lnTo>
                  <a:lnTo>
                    <a:pt x="1772" y="414"/>
                  </a:lnTo>
                  <a:lnTo>
                    <a:pt x="1418" y="650"/>
                  </a:lnTo>
                  <a:lnTo>
                    <a:pt x="1064" y="946"/>
                  </a:lnTo>
                  <a:lnTo>
                    <a:pt x="768" y="1300"/>
                  </a:lnTo>
                  <a:lnTo>
                    <a:pt x="473" y="1654"/>
                  </a:lnTo>
                  <a:lnTo>
                    <a:pt x="296" y="2008"/>
                  </a:lnTo>
                  <a:lnTo>
                    <a:pt x="119" y="2422"/>
                  </a:lnTo>
                  <a:lnTo>
                    <a:pt x="60" y="2835"/>
                  </a:lnTo>
                  <a:lnTo>
                    <a:pt x="1" y="3248"/>
                  </a:lnTo>
                  <a:lnTo>
                    <a:pt x="1" y="3720"/>
                  </a:lnTo>
                  <a:lnTo>
                    <a:pt x="60" y="4134"/>
                  </a:lnTo>
                  <a:lnTo>
                    <a:pt x="237" y="4547"/>
                  </a:lnTo>
                  <a:lnTo>
                    <a:pt x="414" y="4960"/>
                  </a:lnTo>
                  <a:lnTo>
                    <a:pt x="650" y="5374"/>
                  </a:lnTo>
                  <a:lnTo>
                    <a:pt x="945" y="5728"/>
                  </a:lnTo>
                  <a:lnTo>
                    <a:pt x="1300" y="6023"/>
                  </a:lnTo>
                  <a:lnTo>
                    <a:pt x="1654" y="6259"/>
                  </a:lnTo>
                  <a:lnTo>
                    <a:pt x="2067" y="6495"/>
                  </a:lnTo>
                  <a:lnTo>
                    <a:pt x="2481" y="6613"/>
                  </a:lnTo>
                  <a:lnTo>
                    <a:pt x="2894" y="6731"/>
                  </a:lnTo>
                  <a:lnTo>
                    <a:pt x="3720" y="6731"/>
                  </a:lnTo>
                  <a:lnTo>
                    <a:pt x="4193" y="6613"/>
                  </a:lnTo>
                  <a:lnTo>
                    <a:pt x="4606" y="6495"/>
                  </a:lnTo>
                  <a:lnTo>
                    <a:pt x="4960" y="6318"/>
                  </a:lnTo>
                  <a:lnTo>
                    <a:pt x="5373" y="6082"/>
                  </a:lnTo>
                  <a:lnTo>
                    <a:pt x="5728" y="5787"/>
                  </a:lnTo>
                  <a:lnTo>
                    <a:pt x="6023" y="5492"/>
                  </a:lnTo>
                  <a:lnTo>
                    <a:pt x="6259" y="5137"/>
                  </a:lnTo>
                  <a:lnTo>
                    <a:pt x="6436" y="4724"/>
                  </a:lnTo>
                  <a:lnTo>
                    <a:pt x="6613" y="4311"/>
                  </a:lnTo>
                  <a:lnTo>
                    <a:pt x="6731" y="3898"/>
                  </a:lnTo>
                  <a:lnTo>
                    <a:pt x="6731" y="3484"/>
                  </a:lnTo>
                  <a:lnTo>
                    <a:pt x="6731" y="3071"/>
                  </a:lnTo>
                  <a:lnTo>
                    <a:pt x="6672" y="2599"/>
                  </a:lnTo>
                  <a:lnTo>
                    <a:pt x="6495" y="2185"/>
                  </a:lnTo>
                  <a:lnTo>
                    <a:pt x="6318" y="1772"/>
                  </a:lnTo>
                  <a:lnTo>
                    <a:pt x="6082" y="1418"/>
                  </a:lnTo>
                  <a:lnTo>
                    <a:pt x="5787" y="1005"/>
                  </a:lnTo>
                  <a:lnTo>
                    <a:pt x="5432" y="709"/>
                  </a:lnTo>
                  <a:lnTo>
                    <a:pt x="5078" y="473"/>
                  </a:lnTo>
                  <a:lnTo>
                    <a:pt x="4724" y="296"/>
                  </a:lnTo>
                  <a:lnTo>
                    <a:pt x="4311" y="11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3" name="Google Shape;603;p8"/>
          <p:cNvGrpSpPr/>
          <p:nvPr/>
        </p:nvGrpSpPr>
        <p:grpSpPr>
          <a:xfrm>
            <a:off x="242725" y="340510"/>
            <a:ext cx="202500" cy="4462470"/>
            <a:chOff x="214325" y="317672"/>
            <a:chExt cx="202500" cy="4462470"/>
          </a:xfrm>
        </p:grpSpPr>
        <p:sp>
          <p:nvSpPr>
            <p:cNvPr id="604" name="Google Shape;604;p8"/>
            <p:cNvSpPr/>
            <p:nvPr/>
          </p:nvSpPr>
          <p:spPr>
            <a:xfrm>
              <a:off x="214325" y="2309827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214325" y="2585715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214325" y="2759031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214325" y="3525485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214325" y="4054106"/>
              <a:ext cx="2025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214325" y="4741142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214325" y="317672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214325" y="846294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214325" y="1533330"/>
              <a:ext cx="2025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9"/>
          <p:cNvSpPr txBox="1"/>
          <p:nvPr>
            <p:ph idx="1" type="subTitle"/>
          </p:nvPr>
        </p:nvSpPr>
        <p:spPr>
          <a:xfrm>
            <a:off x="720000" y="3136990"/>
            <a:ext cx="4196700" cy="13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615" name="Google Shape;615;p9"/>
          <p:cNvSpPr txBox="1"/>
          <p:nvPr>
            <p:ph type="title"/>
          </p:nvPr>
        </p:nvSpPr>
        <p:spPr>
          <a:xfrm>
            <a:off x="720023" y="2298215"/>
            <a:ext cx="419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grpSp>
        <p:nvGrpSpPr>
          <p:cNvPr id="616" name="Google Shape;616;p9"/>
          <p:cNvGrpSpPr/>
          <p:nvPr/>
        </p:nvGrpSpPr>
        <p:grpSpPr>
          <a:xfrm>
            <a:off x="8727300" y="340510"/>
            <a:ext cx="202500" cy="4462470"/>
            <a:chOff x="214325" y="317672"/>
            <a:chExt cx="202500" cy="4462470"/>
          </a:xfrm>
        </p:grpSpPr>
        <p:sp>
          <p:nvSpPr>
            <p:cNvPr id="617" name="Google Shape;617;p9"/>
            <p:cNvSpPr/>
            <p:nvPr/>
          </p:nvSpPr>
          <p:spPr>
            <a:xfrm>
              <a:off x="214325" y="2309827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214325" y="2585715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214325" y="2759031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214325" y="3525485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214325" y="4054106"/>
              <a:ext cx="2025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214325" y="4741142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214325" y="317672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214325" y="846294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214325" y="1533330"/>
              <a:ext cx="2025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6" name="Google Shape;626;p9"/>
          <p:cNvGrpSpPr/>
          <p:nvPr/>
        </p:nvGrpSpPr>
        <p:grpSpPr>
          <a:xfrm>
            <a:off x="872389" y="890145"/>
            <a:ext cx="599510" cy="352226"/>
            <a:chOff x="-1861775" y="1644025"/>
            <a:chExt cx="1612018" cy="947100"/>
          </a:xfrm>
        </p:grpSpPr>
        <p:sp>
          <p:nvSpPr>
            <p:cNvPr id="627" name="Google Shape;627;p9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0"/>
          <p:cNvSpPr txBox="1"/>
          <p:nvPr>
            <p:ph type="title"/>
          </p:nvPr>
        </p:nvSpPr>
        <p:spPr>
          <a:xfrm>
            <a:off x="671900" y="944800"/>
            <a:ext cx="5088300" cy="12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2300" y="445025"/>
            <a:ext cx="811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 Black"/>
              <a:buNone/>
              <a:defRPr sz="32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 Black"/>
              <a:buNone/>
              <a:defRPr sz="32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 Black"/>
              <a:buNone/>
              <a:defRPr sz="32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 Black"/>
              <a:buNone/>
              <a:defRPr sz="32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 Black"/>
              <a:buNone/>
              <a:defRPr sz="32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 Black"/>
              <a:buNone/>
              <a:defRPr sz="32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 Black"/>
              <a:buNone/>
              <a:defRPr sz="32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 Black"/>
              <a:buNone/>
              <a:defRPr sz="32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 Black"/>
              <a:buNone/>
              <a:defRPr sz="32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2300" y="1152475"/>
            <a:ext cx="8119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●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○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■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●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○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■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●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○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Work Sans"/>
              <a:buChar char="■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hyperlink" Target="https://www.beatport.com/artist/lucefora/407576" TargetMode="External"/><Relationship Id="rId7" Type="http://schemas.openxmlformats.org/officeDocument/2006/relationships/hyperlink" Target="https://open.spotify.com/artist/6GKpX2YtbMOIQVpv3DpFBv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9nVsfUbQ0U0" TargetMode="External"/><Relationship Id="rId4" Type="http://schemas.openxmlformats.org/officeDocument/2006/relationships/hyperlink" Target="https://youtu.be/9nVsfUbQ0U0" TargetMode="External"/><Relationship Id="rId5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agustin@condortunes.com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3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4" name="Google Shape;2244;p34"/>
          <p:cNvPicPr preferRelativeResize="0"/>
          <p:nvPr/>
        </p:nvPicPr>
        <p:blipFill rotWithShape="1">
          <a:blip r:embed="rId3">
            <a:alphaModFix/>
          </a:blip>
          <a:srcRect b="0" l="826" r="826" t="0"/>
          <a:stretch/>
        </p:blipFill>
        <p:spPr>
          <a:xfrm>
            <a:off x="5735644" y="821600"/>
            <a:ext cx="2601850" cy="3527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5" name="Google Shape;2245;p34"/>
          <p:cNvGrpSpPr/>
          <p:nvPr/>
        </p:nvGrpSpPr>
        <p:grpSpPr>
          <a:xfrm>
            <a:off x="716109" y="906504"/>
            <a:ext cx="4105863" cy="706326"/>
            <a:chOff x="3439524" y="452301"/>
            <a:chExt cx="2865422" cy="492900"/>
          </a:xfrm>
        </p:grpSpPr>
        <p:sp>
          <p:nvSpPr>
            <p:cNvPr id="2246" name="Google Shape;2246;p34"/>
            <p:cNvSpPr/>
            <p:nvPr/>
          </p:nvSpPr>
          <p:spPr>
            <a:xfrm>
              <a:off x="3439524" y="452301"/>
              <a:ext cx="1874700" cy="49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34"/>
            <p:cNvSpPr/>
            <p:nvPr/>
          </p:nvSpPr>
          <p:spPr>
            <a:xfrm>
              <a:off x="3499275" y="500047"/>
              <a:ext cx="2805671" cy="3855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D9D9D9"/>
                  </a:solidFill>
                  <a:latin typeface="Poppins;900"/>
                </a:rPr>
                <a:t>LUCEFORA</a:t>
              </a:r>
            </a:p>
          </p:txBody>
        </p:sp>
      </p:grpSp>
      <p:grpSp>
        <p:nvGrpSpPr>
          <p:cNvPr id="2248" name="Google Shape;2248;p34"/>
          <p:cNvGrpSpPr/>
          <p:nvPr/>
        </p:nvGrpSpPr>
        <p:grpSpPr>
          <a:xfrm>
            <a:off x="716109" y="1509105"/>
            <a:ext cx="4105863" cy="706326"/>
            <a:chOff x="3439524" y="452301"/>
            <a:chExt cx="2865422" cy="492900"/>
          </a:xfrm>
        </p:grpSpPr>
        <p:sp>
          <p:nvSpPr>
            <p:cNvPr id="2249" name="Google Shape;2249;p34"/>
            <p:cNvSpPr/>
            <p:nvPr/>
          </p:nvSpPr>
          <p:spPr>
            <a:xfrm>
              <a:off x="3439524" y="452301"/>
              <a:ext cx="1874700" cy="49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34"/>
            <p:cNvSpPr/>
            <p:nvPr/>
          </p:nvSpPr>
          <p:spPr>
            <a:xfrm>
              <a:off x="3499275" y="500047"/>
              <a:ext cx="2805671" cy="3855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D9D9D9"/>
                  </a:solidFill>
                  <a:latin typeface="Poppins;900"/>
                </a:rPr>
                <a:t>LUCEFORA</a:t>
              </a:r>
            </a:p>
          </p:txBody>
        </p:sp>
      </p:grpSp>
      <p:sp>
        <p:nvSpPr>
          <p:cNvPr id="2251" name="Google Shape;2251;p34"/>
          <p:cNvSpPr txBox="1"/>
          <p:nvPr>
            <p:ph type="ctrTitle"/>
          </p:nvPr>
        </p:nvSpPr>
        <p:spPr>
          <a:xfrm>
            <a:off x="678852" y="2346969"/>
            <a:ext cx="4752000" cy="15672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9D9D9"/>
                </a:solidFill>
              </a:rPr>
              <a:t>ORGANIC HOUSE - PROGRESSIVE HOUSE- DEEP HOUSE</a:t>
            </a:r>
            <a:endParaRPr sz="10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9D9D9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DJ SET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252" name="Google Shape;2252;p34"/>
          <p:cNvSpPr txBox="1"/>
          <p:nvPr>
            <p:ph idx="1" type="subTitle"/>
          </p:nvPr>
        </p:nvSpPr>
        <p:spPr>
          <a:xfrm>
            <a:off x="793625" y="3873100"/>
            <a:ext cx="4552200" cy="4758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SEE MORE / VER MÁS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253" name="Google Shape;2253;p34"/>
          <p:cNvGrpSpPr/>
          <p:nvPr/>
        </p:nvGrpSpPr>
        <p:grpSpPr>
          <a:xfrm>
            <a:off x="4979052" y="1381376"/>
            <a:ext cx="599510" cy="352226"/>
            <a:chOff x="-1861775" y="1644025"/>
            <a:chExt cx="1612018" cy="947100"/>
          </a:xfrm>
        </p:grpSpPr>
        <p:sp>
          <p:nvSpPr>
            <p:cNvPr id="2254" name="Google Shape;2254;p34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34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34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34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34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34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34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34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34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34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4" name="Google Shape;2264;p34"/>
          <p:cNvGrpSpPr/>
          <p:nvPr/>
        </p:nvGrpSpPr>
        <p:grpSpPr>
          <a:xfrm>
            <a:off x="716097" y="1204325"/>
            <a:ext cx="4105875" cy="706326"/>
            <a:chOff x="3439515" y="452293"/>
            <a:chExt cx="2865430" cy="492900"/>
          </a:xfrm>
        </p:grpSpPr>
        <p:sp>
          <p:nvSpPr>
            <p:cNvPr id="2265" name="Google Shape;2265;p34"/>
            <p:cNvSpPr/>
            <p:nvPr/>
          </p:nvSpPr>
          <p:spPr>
            <a:xfrm>
              <a:off x="3439515" y="452293"/>
              <a:ext cx="2421600" cy="49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34"/>
            <p:cNvSpPr/>
            <p:nvPr/>
          </p:nvSpPr>
          <p:spPr>
            <a:xfrm>
              <a:off x="3499275" y="500047"/>
              <a:ext cx="2805671" cy="3855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D9D9D9"/>
                  </a:solidFill>
                  <a:latin typeface="Poppins;900"/>
                </a:rPr>
                <a:t>LUCEFORA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0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1" name="Google Shape;2271;p35"/>
          <p:cNvPicPr preferRelativeResize="0"/>
          <p:nvPr/>
        </p:nvPicPr>
        <p:blipFill rotWithShape="1">
          <a:blip r:embed="rId3">
            <a:alphaModFix/>
          </a:blip>
          <a:srcRect b="0" l="826" r="826" t="0"/>
          <a:stretch/>
        </p:blipFill>
        <p:spPr>
          <a:xfrm>
            <a:off x="762069" y="821600"/>
            <a:ext cx="2601850" cy="35273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2" name="Google Shape;2272;p35"/>
          <p:cNvSpPr txBox="1"/>
          <p:nvPr>
            <p:ph type="title"/>
          </p:nvPr>
        </p:nvSpPr>
        <p:spPr>
          <a:xfrm>
            <a:off x="4384088" y="1872588"/>
            <a:ext cx="3739200" cy="106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</a:t>
            </a:r>
            <a:endParaRPr/>
          </a:p>
        </p:txBody>
      </p:sp>
      <p:sp>
        <p:nvSpPr>
          <p:cNvPr id="2273" name="Google Shape;2273;p35"/>
          <p:cNvSpPr txBox="1"/>
          <p:nvPr>
            <p:ph idx="1" type="subTitle"/>
          </p:nvPr>
        </p:nvSpPr>
        <p:spPr>
          <a:xfrm>
            <a:off x="3913975" y="3762100"/>
            <a:ext cx="4679400" cy="434400"/>
          </a:xfrm>
          <a:prstGeom prst="rect">
            <a:avLst/>
          </a:prstGeom>
          <a:solidFill>
            <a:srgbClr val="4A86E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VENUES / EVENTOS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274" name="Google Shape;2274;p35"/>
          <p:cNvGrpSpPr/>
          <p:nvPr/>
        </p:nvGrpSpPr>
        <p:grpSpPr>
          <a:xfrm>
            <a:off x="4433056" y="2502183"/>
            <a:ext cx="3691049" cy="627265"/>
            <a:chOff x="3439508" y="452297"/>
            <a:chExt cx="2900400" cy="492900"/>
          </a:xfrm>
        </p:grpSpPr>
        <p:sp>
          <p:nvSpPr>
            <p:cNvPr id="2275" name="Google Shape;2275;p35"/>
            <p:cNvSpPr/>
            <p:nvPr/>
          </p:nvSpPr>
          <p:spPr>
            <a:xfrm>
              <a:off x="3439508" y="452297"/>
              <a:ext cx="2900400" cy="49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35"/>
            <p:cNvSpPr/>
            <p:nvPr/>
          </p:nvSpPr>
          <p:spPr>
            <a:xfrm>
              <a:off x="3499275" y="500047"/>
              <a:ext cx="1744926" cy="3855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Poppins;900"/>
                </a:rPr>
                <a:t>MUSIC</a:t>
              </a:r>
            </a:p>
          </p:txBody>
        </p:sp>
      </p:grpSp>
      <p:grpSp>
        <p:nvGrpSpPr>
          <p:cNvPr id="2277" name="Google Shape;2277;p35"/>
          <p:cNvGrpSpPr/>
          <p:nvPr/>
        </p:nvGrpSpPr>
        <p:grpSpPr>
          <a:xfrm>
            <a:off x="4433056" y="2303517"/>
            <a:ext cx="3691049" cy="627265"/>
            <a:chOff x="3439508" y="452297"/>
            <a:chExt cx="2900400" cy="492900"/>
          </a:xfrm>
        </p:grpSpPr>
        <p:sp>
          <p:nvSpPr>
            <p:cNvPr id="2278" name="Google Shape;2278;p35"/>
            <p:cNvSpPr/>
            <p:nvPr/>
          </p:nvSpPr>
          <p:spPr>
            <a:xfrm>
              <a:off x="3439508" y="452297"/>
              <a:ext cx="2900400" cy="49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35"/>
            <p:cNvSpPr/>
            <p:nvPr/>
          </p:nvSpPr>
          <p:spPr>
            <a:xfrm>
              <a:off x="3499275" y="500047"/>
              <a:ext cx="1744926" cy="3855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Poppins;900"/>
                </a:rPr>
                <a:t>MUSIC</a:t>
              </a:r>
            </a:p>
          </p:txBody>
        </p:sp>
      </p:grpSp>
      <p:grpSp>
        <p:nvGrpSpPr>
          <p:cNvPr id="2280" name="Google Shape;2280;p35"/>
          <p:cNvGrpSpPr/>
          <p:nvPr/>
        </p:nvGrpSpPr>
        <p:grpSpPr>
          <a:xfrm>
            <a:off x="3362746" y="1110051"/>
            <a:ext cx="599510" cy="352226"/>
            <a:chOff x="-1861775" y="1644025"/>
            <a:chExt cx="1612018" cy="947100"/>
          </a:xfrm>
        </p:grpSpPr>
        <p:sp>
          <p:nvSpPr>
            <p:cNvPr id="2281" name="Google Shape;2281;p35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35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35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35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35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35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35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35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35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35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4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5" name="Google Shape;229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6" name="Google Shape;2296;p36"/>
          <p:cNvSpPr txBox="1"/>
          <p:nvPr>
            <p:ph type="title"/>
          </p:nvPr>
        </p:nvSpPr>
        <p:spPr>
          <a:xfrm>
            <a:off x="235775" y="179663"/>
            <a:ext cx="5099700" cy="654000"/>
          </a:xfrm>
          <a:prstGeom prst="rect">
            <a:avLst/>
          </a:prstGeom>
          <a:effectLst>
            <a:outerShdw rotWithShape="0" algn="bl" dir="7320000" dist="28575">
              <a:srgbClr val="000000">
                <a:alpha val="8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FFFF"/>
                </a:solidFill>
              </a:rPr>
              <a:t>MUSIC </a:t>
            </a:r>
            <a:r>
              <a:rPr lang="en" sz="3000">
                <a:solidFill>
                  <a:srgbClr val="FFFFFF"/>
                </a:solidFill>
              </a:rPr>
              <a:t>- LABELS</a:t>
            </a:r>
            <a:endParaRPr sz="3000">
              <a:solidFill>
                <a:srgbClr val="FFFFFF"/>
              </a:solidFill>
            </a:endParaRPr>
          </a:p>
        </p:txBody>
      </p:sp>
      <p:grpSp>
        <p:nvGrpSpPr>
          <p:cNvPr id="2297" name="Google Shape;2297;p36"/>
          <p:cNvGrpSpPr/>
          <p:nvPr/>
        </p:nvGrpSpPr>
        <p:grpSpPr>
          <a:xfrm>
            <a:off x="8173121" y="330551"/>
            <a:ext cx="599510" cy="352226"/>
            <a:chOff x="-1861775" y="1644025"/>
            <a:chExt cx="1612018" cy="947100"/>
          </a:xfrm>
        </p:grpSpPr>
        <p:sp>
          <p:nvSpPr>
            <p:cNvPr id="2298" name="Google Shape;2298;p36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8" name="Google Shape;2308;p36"/>
          <p:cNvGrpSpPr/>
          <p:nvPr/>
        </p:nvGrpSpPr>
        <p:grpSpPr>
          <a:xfrm>
            <a:off x="371382" y="4742470"/>
            <a:ext cx="8401240" cy="202500"/>
            <a:chOff x="480920" y="4742470"/>
            <a:chExt cx="8401240" cy="202500"/>
          </a:xfrm>
        </p:grpSpPr>
        <p:grpSp>
          <p:nvGrpSpPr>
            <p:cNvPr id="2309" name="Google Shape;2309;p36"/>
            <p:cNvGrpSpPr/>
            <p:nvPr/>
          </p:nvGrpSpPr>
          <p:grpSpPr>
            <a:xfrm rot="-5400000">
              <a:off x="6549675" y="2612485"/>
              <a:ext cx="202500" cy="4462470"/>
              <a:chOff x="214325" y="317672"/>
              <a:chExt cx="202500" cy="4462470"/>
            </a:xfrm>
          </p:grpSpPr>
          <p:sp>
            <p:nvSpPr>
              <p:cNvPr id="2310" name="Google Shape;2310;p36"/>
              <p:cNvSpPr/>
              <p:nvPr/>
            </p:nvSpPr>
            <p:spPr>
              <a:xfrm>
                <a:off x="214325" y="2309827"/>
                <a:ext cx="2025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1" name="Google Shape;2311;p36"/>
              <p:cNvSpPr/>
              <p:nvPr/>
            </p:nvSpPr>
            <p:spPr>
              <a:xfrm>
                <a:off x="214325" y="2585715"/>
                <a:ext cx="1191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2" name="Google Shape;2312;p36"/>
              <p:cNvSpPr/>
              <p:nvPr/>
            </p:nvSpPr>
            <p:spPr>
              <a:xfrm>
                <a:off x="214325" y="2759031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3" name="Google Shape;2313;p36"/>
              <p:cNvSpPr/>
              <p:nvPr/>
            </p:nvSpPr>
            <p:spPr>
              <a:xfrm>
                <a:off x="214325" y="3525485"/>
                <a:ext cx="1191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4" name="Google Shape;2314;p36"/>
              <p:cNvSpPr/>
              <p:nvPr/>
            </p:nvSpPr>
            <p:spPr>
              <a:xfrm>
                <a:off x="214325" y="4054106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5" name="Google Shape;2315;p36"/>
              <p:cNvSpPr/>
              <p:nvPr/>
            </p:nvSpPr>
            <p:spPr>
              <a:xfrm>
                <a:off x="214325" y="4741142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6" name="Google Shape;2316;p36"/>
              <p:cNvSpPr/>
              <p:nvPr/>
            </p:nvSpPr>
            <p:spPr>
              <a:xfrm>
                <a:off x="214325" y="317672"/>
                <a:ext cx="119100" cy="39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7" name="Google Shape;2317;p36"/>
              <p:cNvSpPr/>
              <p:nvPr/>
            </p:nvSpPr>
            <p:spPr>
              <a:xfrm>
                <a:off x="214325" y="846294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8" name="Google Shape;2318;p36"/>
              <p:cNvSpPr/>
              <p:nvPr/>
            </p:nvSpPr>
            <p:spPr>
              <a:xfrm>
                <a:off x="214325" y="1533330"/>
                <a:ext cx="202500" cy="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19" name="Google Shape;2319;p36"/>
            <p:cNvSpPr/>
            <p:nvPr/>
          </p:nvSpPr>
          <p:spPr>
            <a:xfrm rot="-5400000">
              <a:off x="399170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36"/>
            <p:cNvSpPr/>
            <p:nvPr/>
          </p:nvSpPr>
          <p:spPr>
            <a:xfrm rot="-5400000">
              <a:off x="716758" y="4865920"/>
              <a:ext cx="1191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36"/>
            <p:cNvSpPr/>
            <p:nvPr/>
          </p:nvSpPr>
          <p:spPr>
            <a:xfrm rot="-5400000">
              <a:off x="848374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36"/>
            <p:cNvSpPr/>
            <p:nvPr/>
          </p:nvSpPr>
          <p:spPr>
            <a:xfrm rot="-5400000">
              <a:off x="1656527" y="4865920"/>
              <a:ext cx="119100" cy="3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36"/>
            <p:cNvSpPr/>
            <p:nvPr/>
          </p:nvSpPr>
          <p:spPr>
            <a:xfrm rot="-5400000">
              <a:off x="2143449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36"/>
            <p:cNvSpPr/>
            <p:nvPr/>
          </p:nvSpPr>
          <p:spPr>
            <a:xfrm rot="-5400000">
              <a:off x="2830485" y="4824220"/>
              <a:ext cx="202500" cy="3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25" name="Google Shape;2325;p36"/>
          <p:cNvSpPr txBox="1"/>
          <p:nvPr>
            <p:ph type="title"/>
          </p:nvPr>
        </p:nvSpPr>
        <p:spPr>
          <a:xfrm>
            <a:off x="235775" y="3220875"/>
            <a:ext cx="8536800" cy="1521600"/>
          </a:xfrm>
          <a:prstGeom prst="rect">
            <a:avLst/>
          </a:prstGeom>
          <a:effectLst>
            <a:outerShdw rotWithShape="0" algn="bl" dir="7320000" dist="28575">
              <a:srgbClr val="000000">
                <a:alpha val="77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</a:rPr>
              <a:t>All Day I Dream - Akbal Music - Kindisch - VIVa Music Tale &amp; Tone - Beatfreak - When We Dip XYZ  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</a:rPr>
              <a:t>HMWL -Hoomidaas</a:t>
            </a:r>
            <a:endParaRPr i="1"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2326" name="Google Shape;2326;p36"/>
          <p:cNvSpPr txBox="1"/>
          <p:nvPr>
            <p:ph idx="4294967295" type="subTitle"/>
          </p:nvPr>
        </p:nvSpPr>
        <p:spPr>
          <a:xfrm>
            <a:off x="2904600" y="4532475"/>
            <a:ext cx="3334800" cy="412500"/>
          </a:xfrm>
          <a:prstGeom prst="rect">
            <a:avLst/>
          </a:prstGeom>
          <a:solidFill>
            <a:srgbClr val="4A86E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MORE / MÁS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0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37"/>
          <p:cNvSpPr txBox="1"/>
          <p:nvPr>
            <p:ph type="title"/>
          </p:nvPr>
        </p:nvSpPr>
        <p:spPr>
          <a:xfrm>
            <a:off x="720000" y="250225"/>
            <a:ext cx="471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RELEASE HIGHLIGHTS</a:t>
            </a:r>
            <a:endParaRPr/>
          </a:p>
        </p:txBody>
      </p:sp>
      <p:sp>
        <p:nvSpPr>
          <p:cNvPr id="2332" name="Google Shape;2332;p37"/>
          <p:cNvSpPr txBox="1"/>
          <p:nvPr>
            <p:ph idx="6" type="subTitle"/>
          </p:nvPr>
        </p:nvSpPr>
        <p:spPr>
          <a:xfrm>
            <a:off x="2608949" y="3244980"/>
            <a:ext cx="22620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LUCEFORA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[Beatfreak]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33" name="Google Shape;2333;p37"/>
          <p:cNvSpPr txBox="1"/>
          <p:nvPr>
            <p:ph idx="2" type="title"/>
          </p:nvPr>
        </p:nvSpPr>
        <p:spPr>
          <a:xfrm>
            <a:off x="2608950" y="822925"/>
            <a:ext cx="2560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A86E8"/>
                </a:solidFill>
              </a:rPr>
              <a:t>ELEMENTS</a:t>
            </a:r>
            <a:endParaRPr sz="1900">
              <a:solidFill>
                <a:srgbClr val="4A86E8"/>
              </a:solidFill>
            </a:endParaRPr>
          </a:p>
        </p:txBody>
      </p:sp>
      <p:sp>
        <p:nvSpPr>
          <p:cNvPr id="2334" name="Google Shape;2334;p37"/>
          <p:cNvSpPr txBox="1"/>
          <p:nvPr>
            <p:ph idx="1" type="subTitle"/>
          </p:nvPr>
        </p:nvSpPr>
        <p:spPr>
          <a:xfrm>
            <a:off x="2608949" y="1115930"/>
            <a:ext cx="22620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LUCEFORA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[All Day I dream]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35" name="Google Shape;2335;p37"/>
          <p:cNvSpPr txBox="1"/>
          <p:nvPr>
            <p:ph idx="3" type="title"/>
          </p:nvPr>
        </p:nvSpPr>
        <p:spPr>
          <a:xfrm>
            <a:off x="4194325" y="1279700"/>
            <a:ext cx="2717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A86E8"/>
                </a:solidFill>
              </a:rPr>
              <a:t>SPIRITS OF THE SOUTH</a:t>
            </a:r>
            <a:endParaRPr sz="1900">
              <a:solidFill>
                <a:srgbClr val="4A86E8"/>
              </a:solidFill>
            </a:endParaRPr>
          </a:p>
        </p:txBody>
      </p:sp>
      <p:sp>
        <p:nvSpPr>
          <p:cNvPr id="2336" name="Google Shape;2336;p37"/>
          <p:cNvSpPr txBox="1"/>
          <p:nvPr>
            <p:ph idx="4" type="subTitle"/>
          </p:nvPr>
        </p:nvSpPr>
        <p:spPr>
          <a:xfrm>
            <a:off x="4194325" y="1632363"/>
            <a:ext cx="27945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LUCEFORA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 &amp; FACUNDO LOSARDO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[Tale &amp; Tone]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37" name="Google Shape;2337;p37"/>
          <p:cNvSpPr txBox="1"/>
          <p:nvPr>
            <p:ph idx="5" type="title"/>
          </p:nvPr>
        </p:nvSpPr>
        <p:spPr>
          <a:xfrm>
            <a:off x="2574300" y="2906125"/>
            <a:ext cx="3784200" cy="43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A86E8"/>
                </a:solidFill>
              </a:rPr>
              <a:t>El Valle De Los Cisnes D-Formation Remix</a:t>
            </a:r>
            <a:endParaRPr sz="1900">
              <a:solidFill>
                <a:srgbClr val="4A86E8"/>
              </a:solidFill>
            </a:endParaRPr>
          </a:p>
        </p:txBody>
      </p:sp>
      <p:pic>
        <p:nvPicPr>
          <p:cNvPr id="2338" name="Google Shape;233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450" y="972325"/>
            <a:ext cx="1692500" cy="169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9" name="Google Shape;2339;p37"/>
          <p:cNvPicPr preferRelativeResize="0"/>
          <p:nvPr/>
        </p:nvPicPr>
        <p:blipFill rotWithShape="1">
          <a:blip r:embed="rId4">
            <a:alphaModFix/>
          </a:blip>
          <a:srcRect b="0" l="1466" r="1466" t="0"/>
          <a:stretch/>
        </p:blipFill>
        <p:spPr>
          <a:xfrm>
            <a:off x="916450" y="3010675"/>
            <a:ext cx="1692500" cy="169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0" name="Google Shape;2340;p37"/>
          <p:cNvPicPr preferRelativeResize="0"/>
          <p:nvPr/>
        </p:nvPicPr>
        <p:blipFill rotWithShape="1">
          <a:blip r:embed="rId5">
            <a:alphaModFix/>
          </a:blip>
          <a:srcRect b="0" l="80" r="80" t="0"/>
          <a:stretch/>
        </p:blipFill>
        <p:spPr>
          <a:xfrm>
            <a:off x="7082575" y="1409312"/>
            <a:ext cx="1692500" cy="16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1" name="Google Shape;2341;p37"/>
          <p:cNvSpPr/>
          <p:nvPr/>
        </p:nvSpPr>
        <p:spPr>
          <a:xfrm>
            <a:off x="4969936" y="3526975"/>
            <a:ext cx="2401500" cy="3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A86E8"/>
                </a:solidFill>
                <a:latin typeface="Poppins Black"/>
                <a:ea typeface="Poppins Black"/>
                <a:cs typeface="Poppins Black"/>
                <a:sym typeface="Poppins Black"/>
              </a:rPr>
              <a:t>DISCOGRAPHY</a:t>
            </a:r>
            <a:endParaRPr sz="700">
              <a:solidFill>
                <a:srgbClr val="4A86E8"/>
              </a:solidFill>
            </a:endParaRPr>
          </a:p>
        </p:txBody>
      </p:sp>
      <p:sp>
        <p:nvSpPr>
          <p:cNvPr id="2342" name="Google Shape;2342;p37"/>
          <p:cNvSpPr txBox="1"/>
          <p:nvPr/>
        </p:nvSpPr>
        <p:spPr>
          <a:xfrm>
            <a:off x="4904137" y="3842875"/>
            <a:ext cx="3000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Beatport (See all) </a:t>
            </a:r>
            <a:endParaRPr sz="1300" u="sng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Spotify (Artist Profile) </a:t>
            </a:r>
            <a:endParaRPr sz="1300" u="sng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6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38"/>
          <p:cNvSpPr txBox="1"/>
          <p:nvPr>
            <p:ph type="title"/>
          </p:nvPr>
        </p:nvSpPr>
        <p:spPr>
          <a:xfrm>
            <a:off x="2276838" y="630000"/>
            <a:ext cx="45903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DJ SET</a:t>
            </a:r>
            <a:endParaRPr/>
          </a:p>
        </p:txBody>
      </p:sp>
      <p:sp>
        <p:nvSpPr>
          <p:cNvPr id="2348" name="Google Shape;2348;p38">
            <a:hlinkClick r:id="rId3"/>
          </p:cNvPr>
          <p:cNvSpPr txBox="1"/>
          <p:nvPr>
            <p:ph idx="1" type="subTitle"/>
          </p:nvPr>
        </p:nvSpPr>
        <p:spPr>
          <a:xfrm>
            <a:off x="1120499" y="1416650"/>
            <a:ext cx="6736500" cy="391500"/>
          </a:xfrm>
          <a:prstGeom prst="rect">
            <a:avLst/>
          </a:prstGeom>
          <a:solidFill>
            <a:srgbClr val="4A86E8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Proxima Nova"/>
                <a:ea typeface="Proxima Nova"/>
                <a:cs typeface="Proxima Nova"/>
                <a:sym typeface="Proxima Nova"/>
              </a:rPr>
              <a:t>Beatfreak Radio Show By D-Formation #257 | Lucefora</a:t>
            </a:r>
            <a:endParaRPr sz="1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349" name="Google Shape;2349;p38"/>
          <p:cNvGrpSpPr/>
          <p:nvPr/>
        </p:nvGrpSpPr>
        <p:grpSpPr>
          <a:xfrm>
            <a:off x="463289" y="3261815"/>
            <a:ext cx="599510" cy="352226"/>
            <a:chOff x="-1861775" y="1644025"/>
            <a:chExt cx="1612018" cy="947100"/>
          </a:xfrm>
        </p:grpSpPr>
        <p:sp>
          <p:nvSpPr>
            <p:cNvPr id="2350" name="Google Shape;2350;p38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38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38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38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38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38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38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38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38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38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0" name="Google Shape;2360;p38"/>
          <p:cNvGrpSpPr/>
          <p:nvPr/>
        </p:nvGrpSpPr>
        <p:grpSpPr>
          <a:xfrm>
            <a:off x="1721333" y="1501406"/>
            <a:ext cx="372083" cy="221991"/>
            <a:chOff x="3386036" y="1746339"/>
            <a:chExt cx="397907" cy="279762"/>
          </a:xfrm>
        </p:grpSpPr>
        <p:sp>
          <p:nvSpPr>
            <p:cNvPr id="2361" name="Google Shape;2361;p38"/>
            <p:cNvSpPr/>
            <p:nvPr/>
          </p:nvSpPr>
          <p:spPr>
            <a:xfrm>
              <a:off x="3561652" y="1848954"/>
              <a:ext cx="59646" cy="74506"/>
            </a:xfrm>
            <a:custGeom>
              <a:rect b="b" l="l" r="r" t="t"/>
              <a:pathLst>
                <a:path extrusionOk="0" h="3570" w="2858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38"/>
            <p:cNvSpPr/>
            <p:nvPr/>
          </p:nvSpPr>
          <p:spPr>
            <a:xfrm>
              <a:off x="3386036" y="1746339"/>
              <a:ext cx="397907" cy="279762"/>
            </a:xfrm>
            <a:custGeom>
              <a:rect b="b" l="l" r="r" t="t"/>
              <a:pathLst>
                <a:path extrusionOk="0" h="13405" w="19066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3" name="Google Shape;2363;p38"/>
          <p:cNvGrpSpPr/>
          <p:nvPr/>
        </p:nvGrpSpPr>
        <p:grpSpPr>
          <a:xfrm>
            <a:off x="303964" y="500990"/>
            <a:ext cx="599510" cy="352226"/>
            <a:chOff x="-1861775" y="1644025"/>
            <a:chExt cx="1612018" cy="947100"/>
          </a:xfrm>
        </p:grpSpPr>
        <p:sp>
          <p:nvSpPr>
            <p:cNvPr id="2364" name="Google Shape;2364;p38"/>
            <p:cNvSpPr/>
            <p:nvPr/>
          </p:nvSpPr>
          <p:spPr>
            <a:xfrm>
              <a:off x="-18617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38"/>
            <p:cNvSpPr/>
            <p:nvPr/>
          </p:nvSpPr>
          <p:spPr>
            <a:xfrm>
              <a:off x="-16934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38"/>
            <p:cNvSpPr/>
            <p:nvPr/>
          </p:nvSpPr>
          <p:spPr>
            <a:xfrm>
              <a:off x="-1525175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38"/>
            <p:cNvSpPr/>
            <p:nvPr/>
          </p:nvSpPr>
          <p:spPr>
            <a:xfrm>
              <a:off x="-1356875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38"/>
            <p:cNvSpPr/>
            <p:nvPr/>
          </p:nvSpPr>
          <p:spPr>
            <a:xfrm>
              <a:off x="-1188575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38"/>
            <p:cNvSpPr/>
            <p:nvPr/>
          </p:nvSpPr>
          <p:spPr>
            <a:xfrm>
              <a:off x="-10282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38"/>
            <p:cNvSpPr/>
            <p:nvPr/>
          </p:nvSpPr>
          <p:spPr>
            <a:xfrm>
              <a:off x="-8599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38"/>
            <p:cNvSpPr/>
            <p:nvPr/>
          </p:nvSpPr>
          <p:spPr>
            <a:xfrm>
              <a:off x="-691657" y="1644025"/>
              <a:ext cx="105300" cy="947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38"/>
            <p:cNvSpPr/>
            <p:nvPr/>
          </p:nvSpPr>
          <p:spPr>
            <a:xfrm>
              <a:off x="-523357" y="1748150"/>
              <a:ext cx="105300" cy="738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38"/>
            <p:cNvSpPr/>
            <p:nvPr/>
          </p:nvSpPr>
          <p:spPr>
            <a:xfrm>
              <a:off x="-355057" y="1879738"/>
              <a:ext cx="105300" cy="47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74" name="Google Shape;2374;p3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6149" y="2040238"/>
            <a:ext cx="2096700" cy="27954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8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p39"/>
          <p:cNvSpPr txBox="1"/>
          <p:nvPr>
            <p:ph idx="1" type="subTitle"/>
          </p:nvPr>
        </p:nvSpPr>
        <p:spPr>
          <a:xfrm>
            <a:off x="2465400" y="3245113"/>
            <a:ext cx="4213200" cy="95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12A5F"/>
              </a:buClr>
              <a:buFont typeface="Arial"/>
              <a:buNone/>
            </a:pPr>
            <a:r>
              <a:rPr lang="en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Booking requests, questions welcome</a:t>
            </a:r>
            <a:endParaRPr>
              <a:solidFill>
                <a:schemeClr val="accent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Clr>
                <a:srgbClr val="812A5F"/>
              </a:buClr>
              <a:buFont typeface="Arial"/>
              <a:buNone/>
            </a:pPr>
            <a:r>
              <a:rPr lang="en">
                <a:solidFill>
                  <a:srgbClr val="4A86E8"/>
                </a:solidFill>
                <a:latin typeface="Proxima Nova"/>
                <a:ea typeface="Proxima Nova"/>
                <a:cs typeface="Proxima Nova"/>
                <a:sym typeface="Proxima Nova"/>
              </a:rPr>
              <a:t>agustin</a:t>
            </a:r>
            <a:r>
              <a:rPr lang="en" u="sng">
                <a:solidFill>
                  <a:srgbClr val="4A86E8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@condortunes.com</a:t>
            </a:r>
            <a:endParaRPr>
              <a:solidFill>
                <a:srgbClr val="4A86E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380" name="Google Shape;2380;p39"/>
          <p:cNvGrpSpPr/>
          <p:nvPr/>
        </p:nvGrpSpPr>
        <p:grpSpPr>
          <a:xfrm>
            <a:off x="4402373" y="4118096"/>
            <a:ext cx="339253" cy="218676"/>
            <a:chOff x="1492675" y="1520750"/>
            <a:chExt cx="481825" cy="310575"/>
          </a:xfrm>
        </p:grpSpPr>
        <p:sp>
          <p:nvSpPr>
            <p:cNvPr id="2381" name="Google Shape;2381;p39"/>
            <p:cNvSpPr/>
            <p:nvPr/>
          </p:nvSpPr>
          <p:spPr>
            <a:xfrm>
              <a:off x="1492675" y="1540400"/>
              <a:ext cx="481825" cy="290925"/>
            </a:xfrm>
            <a:custGeom>
              <a:rect b="b" l="l" r="r" t="t"/>
              <a:pathLst>
                <a:path extrusionOk="0" h="11637" w="19273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A86E8"/>
                </a:solidFill>
              </a:endParaRPr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1522575" y="1520750"/>
              <a:ext cx="421975" cy="165800"/>
            </a:xfrm>
            <a:custGeom>
              <a:rect b="b" l="l" r="r" t="t"/>
              <a:pathLst>
                <a:path extrusionOk="0" h="6632" w="16879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A86E8"/>
                </a:solidFill>
              </a:endParaRPr>
            </a:p>
          </p:txBody>
        </p:sp>
      </p:grpSp>
      <p:pic>
        <p:nvPicPr>
          <p:cNvPr id="2383" name="Google Shape;238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1700" y="329675"/>
            <a:ext cx="2160601" cy="2795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udio Engineer Portfolio by Slidesgo">
  <a:themeElements>
    <a:clrScheme name="Simple Light">
      <a:dk1>
        <a:srgbClr val="000000"/>
      </a:dk1>
      <a:lt1>
        <a:srgbClr val="D9D9D9"/>
      </a:lt1>
      <a:dk2>
        <a:srgbClr val="BF9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9A7AD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